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D0D6DD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99757" y="0"/>
            <a:ext cx="11388242" cy="1028699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4582598" cy="2616982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5190997"/>
            <a:ext cx="3790950" cy="5096510"/>
          </a:xfrm>
          <a:custGeom>
            <a:avLst/>
            <a:gdLst/>
            <a:ahLst/>
            <a:cxnLst/>
            <a:rect l="l" t="t" r="r" b="b"/>
            <a:pathLst>
              <a:path w="3790950" h="5096509">
                <a:moveTo>
                  <a:pt x="306781" y="5096002"/>
                </a:moveTo>
                <a:lnTo>
                  <a:pt x="0" y="4917948"/>
                </a:lnTo>
                <a:lnTo>
                  <a:pt x="0" y="4990922"/>
                </a:lnTo>
                <a:lnTo>
                  <a:pt x="181025" y="5096002"/>
                </a:lnTo>
                <a:lnTo>
                  <a:pt x="306781" y="5096002"/>
                </a:lnTo>
                <a:close/>
              </a:path>
              <a:path w="3790950" h="5096509">
                <a:moveTo>
                  <a:pt x="3790848" y="1319110"/>
                </a:moveTo>
                <a:lnTo>
                  <a:pt x="3789286" y="1316482"/>
                </a:lnTo>
                <a:lnTo>
                  <a:pt x="3788499" y="1314564"/>
                </a:lnTo>
                <a:lnTo>
                  <a:pt x="3786213" y="1311160"/>
                </a:lnTo>
                <a:lnTo>
                  <a:pt x="3786035" y="1310995"/>
                </a:lnTo>
                <a:lnTo>
                  <a:pt x="3785197" y="1309560"/>
                </a:lnTo>
                <a:lnTo>
                  <a:pt x="3781260" y="1305725"/>
                </a:lnTo>
                <a:lnTo>
                  <a:pt x="3779812" y="1304925"/>
                </a:lnTo>
                <a:lnTo>
                  <a:pt x="3776891" y="1302956"/>
                </a:lnTo>
                <a:lnTo>
                  <a:pt x="3774541" y="1301991"/>
                </a:lnTo>
                <a:lnTo>
                  <a:pt x="1558036" y="67906"/>
                </a:lnTo>
                <a:lnTo>
                  <a:pt x="1438452" y="1320"/>
                </a:lnTo>
                <a:lnTo>
                  <a:pt x="1433258" y="0"/>
                </a:lnTo>
                <a:lnTo>
                  <a:pt x="1422476" y="0"/>
                </a:lnTo>
                <a:lnTo>
                  <a:pt x="1416977" y="1498"/>
                </a:lnTo>
                <a:lnTo>
                  <a:pt x="0" y="820699"/>
                </a:lnTo>
                <a:lnTo>
                  <a:pt x="0" y="893610"/>
                </a:lnTo>
                <a:lnTo>
                  <a:pt x="1428242" y="67906"/>
                </a:lnTo>
                <a:lnTo>
                  <a:pt x="3696639" y="1330782"/>
                </a:lnTo>
                <a:lnTo>
                  <a:pt x="2334945" y="2106853"/>
                </a:lnTo>
                <a:lnTo>
                  <a:pt x="2333015" y="2107742"/>
                </a:lnTo>
                <a:lnTo>
                  <a:pt x="2331707" y="2108695"/>
                </a:lnTo>
                <a:lnTo>
                  <a:pt x="1434236" y="2620187"/>
                </a:lnTo>
                <a:lnTo>
                  <a:pt x="431266" y="2066823"/>
                </a:lnTo>
                <a:lnTo>
                  <a:pt x="430936" y="2066544"/>
                </a:lnTo>
                <a:lnTo>
                  <a:pt x="428447" y="2065261"/>
                </a:lnTo>
                <a:lnTo>
                  <a:pt x="0" y="1828863"/>
                </a:lnTo>
                <a:lnTo>
                  <a:pt x="0" y="1900948"/>
                </a:lnTo>
                <a:lnTo>
                  <a:pt x="371005" y="2105660"/>
                </a:lnTo>
                <a:lnTo>
                  <a:pt x="368884" y="2109914"/>
                </a:lnTo>
                <a:lnTo>
                  <a:pt x="340347" y="2175002"/>
                </a:lnTo>
                <a:lnTo>
                  <a:pt x="316039" y="2241778"/>
                </a:lnTo>
                <a:lnTo>
                  <a:pt x="296049" y="2309977"/>
                </a:lnTo>
                <a:lnTo>
                  <a:pt x="280454" y="2379319"/>
                </a:lnTo>
                <a:lnTo>
                  <a:pt x="269328" y="2449499"/>
                </a:lnTo>
                <a:lnTo>
                  <a:pt x="262712" y="2520264"/>
                </a:lnTo>
                <a:lnTo>
                  <a:pt x="260642" y="2591308"/>
                </a:lnTo>
                <a:lnTo>
                  <a:pt x="261302" y="2626830"/>
                </a:lnTo>
                <a:lnTo>
                  <a:pt x="266039" y="2697759"/>
                </a:lnTo>
                <a:lnTo>
                  <a:pt x="275310" y="2768206"/>
                </a:lnTo>
                <a:lnTo>
                  <a:pt x="289064" y="2837929"/>
                </a:lnTo>
                <a:lnTo>
                  <a:pt x="307238" y="2906623"/>
                </a:lnTo>
                <a:lnTo>
                  <a:pt x="328930" y="2971673"/>
                </a:lnTo>
                <a:lnTo>
                  <a:pt x="0" y="3184652"/>
                </a:lnTo>
                <a:lnTo>
                  <a:pt x="0" y="3259772"/>
                </a:lnTo>
                <a:lnTo>
                  <a:pt x="352920" y="3031286"/>
                </a:lnTo>
                <a:lnTo>
                  <a:pt x="356577" y="3039859"/>
                </a:lnTo>
                <a:lnTo>
                  <a:pt x="387540" y="3103829"/>
                </a:lnTo>
                <a:lnTo>
                  <a:pt x="422516" y="3165691"/>
                </a:lnTo>
                <a:lnTo>
                  <a:pt x="461378" y="3225190"/>
                </a:lnTo>
                <a:lnTo>
                  <a:pt x="503974" y="3282086"/>
                </a:lnTo>
                <a:lnTo>
                  <a:pt x="550113" y="3336125"/>
                </a:lnTo>
                <a:lnTo>
                  <a:pt x="599617" y="3387128"/>
                </a:lnTo>
                <a:lnTo>
                  <a:pt x="652272" y="3434842"/>
                </a:lnTo>
                <a:lnTo>
                  <a:pt x="707885" y="3479101"/>
                </a:lnTo>
                <a:lnTo>
                  <a:pt x="766203" y="3519716"/>
                </a:lnTo>
                <a:lnTo>
                  <a:pt x="826998" y="3556495"/>
                </a:lnTo>
                <a:lnTo>
                  <a:pt x="890028" y="3589337"/>
                </a:lnTo>
                <a:lnTo>
                  <a:pt x="955027" y="3618090"/>
                </a:lnTo>
                <a:lnTo>
                  <a:pt x="1021727" y="3642614"/>
                </a:lnTo>
                <a:lnTo>
                  <a:pt x="1089863" y="3662807"/>
                </a:lnTo>
                <a:lnTo>
                  <a:pt x="1159154" y="3678631"/>
                </a:lnTo>
                <a:lnTo>
                  <a:pt x="1229309" y="3689985"/>
                </a:lnTo>
                <a:lnTo>
                  <a:pt x="1300048" y="3696817"/>
                </a:lnTo>
                <a:lnTo>
                  <a:pt x="1371079" y="3699116"/>
                </a:lnTo>
                <a:lnTo>
                  <a:pt x="1405940" y="3698544"/>
                </a:lnTo>
                <a:lnTo>
                  <a:pt x="1475359" y="3694163"/>
                </a:lnTo>
                <a:lnTo>
                  <a:pt x="1544383" y="3685425"/>
                </a:lnTo>
                <a:lnTo>
                  <a:pt x="1612696" y="3672395"/>
                </a:lnTo>
                <a:lnTo>
                  <a:pt x="1680095" y="3655123"/>
                </a:lnTo>
                <a:lnTo>
                  <a:pt x="1746262" y="3633660"/>
                </a:lnTo>
                <a:lnTo>
                  <a:pt x="1810956" y="3608108"/>
                </a:lnTo>
                <a:lnTo>
                  <a:pt x="1873910" y="3578542"/>
                </a:lnTo>
                <a:lnTo>
                  <a:pt x="1934908" y="3545090"/>
                </a:lnTo>
                <a:lnTo>
                  <a:pt x="1993696" y="3507905"/>
                </a:lnTo>
                <a:lnTo>
                  <a:pt x="2050034" y="3467112"/>
                </a:lnTo>
                <a:lnTo>
                  <a:pt x="2103704" y="3422866"/>
                </a:lnTo>
                <a:lnTo>
                  <a:pt x="2154504" y="3375342"/>
                </a:lnTo>
                <a:lnTo>
                  <a:pt x="2202243" y="3324745"/>
                </a:lnTo>
                <a:lnTo>
                  <a:pt x="2246719" y="3271240"/>
                </a:lnTo>
                <a:lnTo>
                  <a:pt x="2287740" y="3215081"/>
                </a:lnTo>
                <a:lnTo>
                  <a:pt x="2325179" y="3156445"/>
                </a:lnTo>
                <a:lnTo>
                  <a:pt x="2358872" y="3095587"/>
                </a:lnTo>
                <a:lnTo>
                  <a:pt x="2388692" y="3032747"/>
                </a:lnTo>
                <a:lnTo>
                  <a:pt x="2406942" y="2988018"/>
                </a:lnTo>
                <a:lnTo>
                  <a:pt x="3239185" y="3498570"/>
                </a:lnTo>
                <a:lnTo>
                  <a:pt x="1434261" y="4542371"/>
                </a:lnTo>
                <a:lnTo>
                  <a:pt x="0" y="3734371"/>
                </a:lnTo>
                <a:lnTo>
                  <a:pt x="0" y="3806875"/>
                </a:lnTo>
                <a:lnTo>
                  <a:pt x="1423733" y="4608944"/>
                </a:lnTo>
                <a:lnTo>
                  <a:pt x="1428940" y="4610316"/>
                </a:lnTo>
                <a:lnTo>
                  <a:pt x="1440192" y="4610316"/>
                </a:lnTo>
                <a:lnTo>
                  <a:pt x="1445387" y="4608944"/>
                </a:lnTo>
                <a:lnTo>
                  <a:pt x="1560563" y="4542371"/>
                </a:lnTo>
                <a:lnTo>
                  <a:pt x="3269246" y="3554158"/>
                </a:lnTo>
                <a:lnTo>
                  <a:pt x="3269246" y="4633544"/>
                </a:lnTo>
                <a:lnTo>
                  <a:pt x="2509316" y="5096002"/>
                </a:lnTo>
                <a:lnTo>
                  <a:pt x="2630741" y="5096002"/>
                </a:lnTo>
                <a:lnTo>
                  <a:pt x="3321913" y="4675352"/>
                </a:lnTo>
                <a:lnTo>
                  <a:pt x="3325622" y="4671530"/>
                </a:lnTo>
                <a:lnTo>
                  <a:pt x="3331006" y="4661916"/>
                </a:lnTo>
                <a:lnTo>
                  <a:pt x="3332353" y="4656760"/>
                </a:lnTo>
                <a:lnTo>
                  <a:pt x="3332353" y="3500386"/>
                </a:lnTo>
                <a:lnTo>
                  <a:pt x="3332391" y="3497097"/>
                </a:lnTo>
                <a:lnTo>
                  <a:pt x="3332353" y="3496780"/>
                </a:lnTo>
                <a:lnTo>
                  <a:pt x="3332353" y="3495192"/>
                </a:lnTo>
                <a:lnTo>
                  <a:pt x="3331553" y="3491166"/>
                </a:lnTo>
                <a:lnTo>
                  <a:pt x="3330829" y="3489426"/>
                </a:lnTo>
                <a:lnTo>
                  <a:pt x="3330752" y="3489109"/>
                </a:lnTo>
                <a:lnTo>
                  <a:pt x="3329762" y="3486581"/>
                </a:lnTo>
                <a:lnTo>
                  <a:pt x="3329330" y="3485819"/>
                </a:lnTo>
                <a:lnTo>
                  <a:pt x="3328352" y="3483432"/>
                </a:lnTo>
                <a:lnTo>
                  <a:pt x="3326066" y="3480016"/>
                </a:lnTo>
                <a:lnTo>
                  <a:pt x="3323120" y="3477056"/>
                </a:lnTo>
                <a:lnTo>
                  <a:pt x="3321951" y="3475913"/>
                </a:lnTo>
                <a:lnTo>
                  <a:pt x="3321735" y="3475672"/>
                </a:lnTo>
                <a:lnTo>
                  <a:pt x="3320148" y="3474110"/>
                </a:lnTo>
                <a:lnTo>
                  <a:pt x="3316744" y="3471811"/>
                </a:lnTo>
                <a:lnTo>
                  <a:pt x="3314865" y="3471049"/>
                </a:lnTo>
                <a:lnTo>
                  <a:pt x="2428430" y="2927185"/>
                </a:lnTo>
                <a:lnTo>
                  <a:pt x="2436253" y="2902089"/>
                </a:lnTo>
                <a:lnTo>
                  <a:pt x="2445562" y="2868549"/>
                </a:lnTo>
                <a:lnTo>
                  <a:pt x="2461006" y="2800743"/>
                </a:lnTo>
                <a:lnTo>
                  <a:pt x="2472182" y="2732087"/>
                </a:lnTo>
                <a:lnTo>
                  <a:pt x="2479040" y="2662859"/>
                </a:lnTo>
                <a:lnTo>
                  <a:pt x="2481542" y="2593340"/>
                </a:lnTo>
                <a:lnTo>
                  <a:pt x="2481161" y="2558554"/>
                </a:lnTo>
                <a:lnTo>
                  <a:pt x="2477122" y="2489111"/>
                </a:lnTo>
                <a:lnTo>
                  <a:pt x="2468765" y="2420061"/>
                </a:lnTo>
                <a:lnTo>
                  <a:pt x="2456091" y="2351659"/>
                </a:lnTo>
                <a:lnTo>
                  <a:pt x="2439162" y="2284184"/>
                </a:lnTo>
                <a:lnTo>
                  <a:pt x="2418562" y="2219477"/>
                </a:lnTo>
                <a:lnTo>
                  <a:pt x="2418562" y="2587180"/>
                </a:lnTo>
                <a:lnTo>
                  <a:pt x="2417686" y="2631059"/>
                </a:lnTo>
                <a:lnTo>
                  <a:pt x="2414981" y="2674861"/>
                </a:lnTo>
                <a:lnTo>
                  <a:pt x="2410447" y="2718498"/>
                </a:lnTo>
                <a:lnTo>
                  <a:pt x="2404072" y="2761907"/>
                </a:lnTo>
                <a:lnTo>
                  <a:pt x="2395893" y="2805011"/>
                </a:lnTo>
                <a:lnTo>
                  <a:pt x="2385911" y="2847746"/>
                </a:lnTo>
                <a:lnTo>
                  <a:pt x="2374163" y="2890012"/>
                </a:lnTo>
                <a:lnTo>
                  <a:pt x="2360638" y="2931757"/>
                </a:lnTo>
                <a:lnTo>
                  <a:pt x="2345385" y="2972892"/>
                </a:lnTo>
                <a:lnTo>
                  <a:pt x="2328418" y="3013367"/>
                </a:lnTo>
                <a:lnTo>
                  <a:pt x="2309774" y="3053092"/>
                </a:lnTo>
                <a:lnTo>
                  <a:pt x="2289492" y="3091992"/>
                </a:lnTo>
                <a:lnTo>
                  <a:pt x="2267572" y="3130016"/>
                </a:lnTo>
                <a:lnTo>
                  <a:pt x="2244102" y="3167075"/>
                </a:lnTo>
                <a:lnTo>
                  <a:pt x="2219096" y="3203130"/>
                </a:lnTo>
                <a:lnTo>
                  <a:pt x="2192604" y="3238106"/>
                </a:lnTo>
                <a:lnTo>
                  <a:pt x="2164664" y="3271951"/>
                </a:lnTo>
                <a:lnTo>
                  <a:pt x="2135327" y="3304578"/>
                </a:lnTo>
                <a:lnTo>
                  <a:pt x="2104644" y="3335959"/>
                </a:lnTo>
                <a:lnTo>
                  <a:pt x="2072690" y="3366020"/>
                </a:lnTo>
                <a:lnTo>
                  <a:pt x="2039505" y="3394710"/>
                </a:lnTo>
                <a:lnTo>
                  <a:pt x="2005139" y="3422002"/>
                </a:lnTo>
                <a:lnTo>
                  <a:pt x="1969668" y="3447821"/>
                </a:lnTo>
                <a:lnTo>
                  <a:pt x="1933143" y="3472142"/>
                </a:lnTo>
                <a:lnTo>
                  <a:pt x="1895627" y="3494900"/>
                </a:lnTo>
                <a:lnTo>
                  <a:pt x="1857184" y="3516071"/>
                </a:lnTo>
                <a:lnTo>
                  <a:pt x="1817903" y="3535616"/>
                </a:lnTo>
                <a:lnTo>
                  <a:pt x="1750707" y="3564458"/>
                </a:lnTo>
                <a:lnTo>
                  <a:pt x="1709496" y="3579507"/>
                </a:lnTo>
                <a:lnTo>
                  <a:pt x="1667687" y="3592804"/>
                </a:lnTo>
                <a:lnTo>
                  <a:pt x="1625346" y="3604336"/>
                </a:lnTo>
                <a:lnTo>
                  <a:pt x="1582572" y="3614089"/>
                </a:lnTo>
                <a:lnTo>
                  <a:pt x="1539417" y="3622040"/>
                </a:lnTo>
                <a:lnTo>
                  <a:pt x="1495971" y="3628186"/>
                </a:lnTo>
                <a:lnTo>
                  <a:pt x="1452308" y="3632492"/>
                </a:lnTo>
                <a:lnTo>
                  <a:pt x="1408493" y="3634968"/>
                </a:lnTo>
                <a:lnTo>
                  <a:pt x="1364615" y="3635629"/>
                </a:lnTo>
                <a:lnTo>
                  <a:pt x="1335379" y="3635032"/>
                </a:lnTo>
                <a:lnTo>
                  <a:pt x="1291564" y="3632606"/>
                </a:lnTo>
                <a:lnTo>
                  <a:pt x="1247902" y="3628352"/>
                </a:lnTo>
                <a:lnTo>
                  <a:pt x="1204429" y="3622281"/>
                </a:lnTo>
                <a:lnTo>
                  <a:pt x="1161275" y="3614394"/>
                </a:lnTo>
                <a:lnTo>
                  <a:pt x="1118476" y="3604691"/>
                </a:lnTo>
                <a:lnTo>
                  <a:pt x="1076134" y="3593223"/>
                </a:lnTo>
                <a:lnTo>
                  <a:pt x="1006729" y="3570186"/>
                </a:lnTo>
                <a:lnTo>
                  <a:pt x="965923" y="3554057"/>
                </a:lnTo>
                <a:lnTo>
                  <a:pt x="925830" y="3536226"/>
                </a:lnTo>
                <a:lnTo>
                  <a:pt x="886510" y="3516744"/>
                </a:lnTo>
                <a:lnTo>
                  <a:pt x="848055" y="3495624"/>
                </a:lnTo>
                <a:lnTo>
                  <a:pt x="810501" y="3472916"/>
                </a:lnTo>
                <a:lnTo>
                  <a:pt x="773950" y="3448659"/>
                </a:lnTo>
                <a:lnTo>
                  <a:pt x="738428" y="3422891"/>
                </a:lnTo>
                <a:lnTo>
                  <a:pt x="704024" y="3395649"/>
                </a:lnTo>
                <a:lnTo>
                  <a:pt x="670801" y="3366998"/>
                </a:lnTo>
                <a:lnTo>
                  <a:pt x="638797" y="3336988"/>
                </a:lnTo>
                <a:lnTo>
                  <a:pt x="608088" y="3305645"/>
                </a:lnTo>
                <a:lnTo>
                  <a:pt x="578700" y="3273044"/>
                </a:lnTo>
                <a:lnTo>
                  <a:pt x="550722" y="3239262"/>
                </a:lnTo>
                <a:lnTo>
                  <a:pt x="524179" y="3204324"/>
                </a:lnTo>
                <a:lnTo>
                  <a:pt x="499110" y="3168307"/>
                </a:lnTo>
                <a:lnTo>
                  <a:pt x="475589" y="3131274"/>
                </a:lnTo>
                <a:lnTo>
                  <a:pt x="453631" y="3093288"/>
                </a:lnTo>
                <a:lnTo>
                  <a:pt x="433285" y="3054413"/>
                </a:lnTo>
                <a:lnTo>
                  <a:pt x="414578" y="3014713"/>
                </a:lnTo>
                <a:lnTo>
                  <a:pt x="398818" y="2977261"/>
                </a:lnTo>
                <a:lnTo>
                  <a:pt x="398284" y="2974251"/>
                </a:lnTo>
                <a:lnTo>
                  <a:pt x="396760" y="2970377"/>
                </a:lnTo>
                <a:lnTo>
                  <a:pt x="382244" y="2933154"/>
                </a:lnTo>
                <a:lnTo>
                  <a:pt x="368668" y="2891421"/>
                </a:lnTo>
                <a:lnTo>
                  <a:pt x="356857" y="2849168"/>
                </a:lnTo>
                <a:lnTo>
                  <a:pt x="346824" y="2806446"/>
                </a:lnTo>
                <a:lnTo>
                  <a:pt x="338582" y="2763342"/>
                </a:lnTo>
                <a:lnTo>
                  <a:pt x="332155" y="2719946"/>
                </a:lnTo>
                <a:lnTo>
                  <a:pt x="327545" y="2676309"/>
                </a:lnTo>
                <a:lnTo>
                  <a:pt x="324777" y="2632519"/>
                </a:lnTo>
                <a:lnTo>
                  <a:pt x="323850" y="2588653"/>
                </a:lnTo>
                <a:lnTo>
                  <a:pt x="324878" y="2538514"/>
                </a:lnTo>
                <a:lnTo>
                  <a:pt x="328307" y="2488654"/>
                </a:lnTo>
                <a:lnTo>
                  <a:pt x="334162" y="2439085"/>
                </a:lnTo>
                <a:lnTo>
                  <a:pt x="342404" y="2389809"/>
                </a:lnTo>
                <a:lnTo>
                  <a:pt x="353060" y="2340800"/>
                </a:lnTo>
                <a:lnTo>
                  <a:pt x="366064" y="2292362"/>
                </a:lnTo>
                <a:lnTo>
                  <a:pt x="381330" y="2244775"/>
                </a:lnTo>
                <a:lnTo>
                  <a:pt x="398856" y="2198039"/>
                </a:lnTo>
                <a:lnTo>
                  <a:pt x="418655" y="2152167"/>
                </a:lnTo>
                <a:lnTo>
                  <a:pt x="426478" y="2136267"/>
                </a:lnTo>
                <a:lnTo>
                  <a:pt x="1423847" y="2686545"/>
                </a:lnTo>
                <a:lnTo>
                  <a:pt x="1423708" y="2686545"/>
                </a:lnTo>
                <a:lnTo>
                  <a:pt x="1429042" y="2687917"/>
                </a:lnTo>
                <a:lnTo>
                  <a:pt x="1440154" y="2687917"/>
                </a:lnTo>
                <a:lnTo>
                  <a:pt x="1445310" y="2686545"/>
                </a:lnTo>
                <a:lnTo>
                  <a:pt x="1561757" y="2620187"/>
                </a:lnTo>
                <a:lnTo>
                  <a:pt x="2335314" y="2179332"/>
                </a:lnTo>
                <a:lnTo>
                  <a:pt x="2349881" y="2215261"/>
                </a:lnTo>
                <a:lnTo>
                  <a:pt x="2364651" y="2256561"/>
                </a:lnTo>
                <a:lnTo>
                  <a:pt x="2385377" y="2326703"/>
                </a:lnTo>
                <a:lnTo>
                  <a:pt x="2395448" y="2369413"/>
                </a:lnTo>
                <a:lnTo>
                  <a:pt x="2403703" y="2412492"/>
                </a:lnTo>
                <a:lnTo>
                  <a:pt x="2410155" y="2455900"/>
                </a:lnTo>
                <a:lnTo>
                  <a:pt x="2414790" y="2499525"/>
                </a:lnTo>
                <a:lnTo>
                  <a:pt x="2417597" y="2543327"/>
                </a:lnTo>
                <a:lnTo>
                  <a:pt x="2418562" y="2587180"/>
                </a:lnTo>
                <a:lnTo>
                  <a:pt x="2418562" y="2219477"/>
                </a:lnTo>
                <a:lnTo>
                  <a:pt x="2418042" y="2217915"/>
                </a:lnTo>
                <a:lnTo>
                  <a:pt x="2405938" y="2185301"/>
                </a:lnTo>
                <a:lnTo>
                  <a:pt x="2392819" y="2153081"/>
                </a:lnTo>
                <a:lnTo>
                  <a:pt x="2390483" y="2147887"/>
                </a:lnTo>
                <a:lnTo>
                  <a:pt x="3729393" y="1384820"/>
                </a:lnTo>
                <a:lnTo>
                  <a:pt x="3729393" y="4746510"/>
                </a:lnTo>
                <a:lnTo>
                  <a:pt x="3170174" y="5096002"/>
                </a:lnTo>
                <a:lnTo>
                  <a:pt x="3289312" y="5096002"/>
                </a:lnTo>
                <a:lnTo>
                  <a:pt x="3782276" y="4787912"/>
                </a:lnTo>
                <a:lnTo>
                  <a:pt x="3785908" y="4784077"/>
                </a:lnTo>
                <a:lnTo>
                  <a:pt x="3790848" y="4775149"/>
                </a:lnTo>
                <a:lnTo>
                  <a:pt x="3790848" y="1341818"/>
                </a:lnTo>
                <a:lnTo>
                  <a:pt x="3790848" y="1320253"/>
                </a:lnTo>
                <a:lnTo>
                  <a:pt x="3790848" y="1319110"/>
                </a:lnTo>
                <a:close/>
              </a:path>
            </a:pathLst>
          </a:custGeom>
          <a:solidFill>
            <a:srgbClr val="414141">
              <a:alpha val="1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1045162" y="1757372"/>
            <a:ext cx="16214725" cy="0"/>
          </a:xfrm>
          <a:custGeom>
            <a:avLst/>
            <a:gdLst/>
            <a:ahLst/>
            <a:cxnLst/>
            <a:rect l="l" t="t" r="r" b="b"/>
            <a:pathLst>
              <a:path w="16214725" h="0">
                <a:moveTo>
                  <a:pt x="0" y="0"/>
                </a:moveTo>
                <a:lnTo>
                  <a:pt x="16214121" y="0"/>
                </a:lnTo>
              </a:path>
            </a:pathLst>
          </a:custGeom>
          <a:ln w="19050">
            <a:solidFill>
              <a:srgbClr val="414141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59112" y="1261622"/>
            <a:ext cx="1424305" cy="360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50" b="1" i="0">
                <a:solidFill>
                  <a:srgbClr val="292E3A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1" i="0">
                <a:solidFill>
                  <a:srgbClr val="41414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50" b="1" i="0">
                <a:solidFill>
                  <a:srgbClr val="292E3A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650" b="1" i="0">
                <a:solidFill>
                  <a:srgbClr val="41414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50" b="1" i="0">
                <a:solidFill>
                  <a:srgbClr val="292E3A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D0D6DD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0"/>
            <a:ext cx="1671635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50" b="1" i="0">
                <a:solidFill>
                  <a:srgbClr val="292E3A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D0D6DD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0"/>
            <a:ext cx="1671635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D0D6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91252" y="2651580"/>
            <a:ext cx="16951325" cy="6610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50" b="1" i="0">
                <a:solidFill>
                  <a:srgbClr val="292E3A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43909" y="4951707"/>
            <a:ext cx="14745335" cy="36772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1" i="0">
                <a:solidFill>
                  <a:srgbClr val="41414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135" b="0">
                <a:solidFill>
                  <a:srgbClr val="414141"/>
                </a:solidFill>
                <a:latin typeface="Verdana"/>
                <a:cs typeface="Verdana"/>
              </a:rPr>
              <a:t>2025/2026</a:t>
            </a:r>
            <a:endParaRPr sz="2200">
              <a:latin typeface="Verdana"/>
              <a:cs typeface="Verdana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940865" y="6644499"/>
            <a:ext cx="45720" cy="273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00" spc="-10">
                <a:solidFill>
                  <a:srgbClr val="292E3A"/>
                </a:solidFill>
                <a:latin typeface="Tahoma"/>
                <a:cs typeface="Tahoma"/>
              </a:rPr>
              <a:t>r </a:t>
            </a:r>
            <a:r>
              <a:rPr dirty="0" sz="100" spc="-20">
                <a:solidFill>
                  <a:srgbClr val="292E3A"/>
                </a:solidFill>
                <a:latin typeface="Tahoma"/>
                <a:cs typeface="Tahoma"/>
              </a:rPr>
              <a:t>itWecompanynamehere</a:t>
            </a:r>
            <a:endParaRPr sz="100">
              <a:latin typeface="Tahoma"/>
              <a:cs typeface="Tahom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64933" y="437671"/>
            <a:ext cx="1562099" cy="1171574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822217" y="4034712"/>
            <a:ext cx="14605000" cy="22885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L="12700" marR="5080" indent="1113790">
              <a:lnSpc>
                <a:spcPct val="115100"/>
              </a:lnSpc>
              <a:spcBef>
                <a:spcPts val="100"/>
              </a:spcBef>
            </a:pPr>
            <a:r>
              <a:rPr dirty="0" sz="6450" b="1">
                <a:solidFill>
                  <a:srgbClr val="414141"/>
                </a:solidFill>
                <a:latin typeface="Cambria"/>
                <a:cs typeface="Cambria"/>
              </a:rPr>
              <a:t>/</a:t>
            </a:r>
            <a:r>
              <a:rPr dirty="0" sz="6450" spc="-235" b="1">
                <a:solidFill>
                  <a:srgbClr val="414141"/>
                </a:solidFill>
                <a:latin typeface="Cambria"/>
                <a:cs typeface="Cambria"/>
              </a:rPr>
              <a:t> </a:t>
            </a:r>
            <a:r>
              <a:rPr dirty="0" sz="6450" spc="-625" b="1">
                <a:solidFill>
                  <a:srgbClr val="414141"/>
                </a:solidFill>
                <a:latin typeface="Courier New"/>
                <a:cs typeface="Courier New"/>
              </a:rPr>
              <a:t>نوﺰﺨﻤﻟا</a:t>
            </a:r>
            <a:r>
              <a:rPr dirty="0" sz="6450" spc="-219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6450" spc="-105" b="1">
                <a:solidFill>
                  <a:srgbClr val="414141"/>
                </a:solidFill>
                <a:latin typeface="Courier New"/>
                <a:cs typeface="Courier New"/>
              </a:rPr>
              <a:t>فﺎﻨﺻأ</a:t>
            </a:r>
            <a:r>
              <a:rPr dirty="0" sz="6450" spc="-105" b="1">
                <a:solidFill>
                  <a:srgbClr val="414141"/>
                </a:solidFill>
                <a:latin typeface="Cambria"/>
                <a:cs typeface="Cambria"/>
              </a:rPr>
              <a:t>)</a:t>
            </a:r>
            <a:r>
              <a:rPr dirty="0" sz="6450" spc="130" b="1">
                <a:solidFill>
                  <a:srgbClr val="414141"/>
                </a:solidFill>
                <a:latin typeface="Cambria"/>
                <a:cs typeface="Cambria"/>
              </a:rPr>
              <a:t> </a:t>
            </a:r>
            <a:r>
              <a:rPr dirty="0" sz="6450" spc="575" b="1">
                <a:solidFill>
                  <a:srgbClr val="414141"/>
                </a:solidFill>
                <a:latin typeface="Courier New"/>
                <a:cs typeface="Courier New"/>
              </a:rPr>
              <a:t>ﺮﺼﺣ</a:t>
            </a:r>
            <a:r>
              <a:rPr dirty="0" sz="6450" spc="-219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6450" spc="-860" b="1">
                <a:solidFill>
                  <a:srgbClr val="414141"/>
                </a:solidFill>
                <a:latin typeface="Courier New"/>
                <a:cs typeface="Courier New"/>
              </a:rPr>
              <a:t>ﺔﻨﺠﻟ</a:t>
            </a:r>
            <a:r>
              <a:rPr dirty="0" sz="6450" spc="-219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6450" spc="-675" b="1">
                <a:solidFill>
                  <a:srgbClr val="414141"/>
                </a:solidFill>
                <a:latin typeface="Courier New"/>
                <a:cs typeface="Courier New"/>
              </a:rPr>
              <a:t>لﺎﻤﻋا</a:t>
            </a:r>
            <a:r>
              <a:rPr dirty="0" sz="6450" spc="-67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6450" spc="-919" b="1">
                <a:solidFill>
                  <a:srgbClr val="414141"/>
                </a:solidFill>
                <a:latin typeface="Courier New"/>
                <a:cs typeface="Courier New"/>
              </a:rPr>
              <a:t>تاﺮﺋﺎﻄﻟا</a:t>
            </a:r>
            <a:r>
              <a:rPr dirty="0" sz="6450" spc="-218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6450" spc="-160" b="1">
                <a:solidFill>
                  <a:srgbClr val="414141"/>
                </a:solidFill>
                <a:latin typeface="Courier New"/>
                <a:cs typeface="Courier New"/>
              </a:rPr>
              <a:t>ﻊﻨﺼﻤﺑ</a:t>
            </a:r>
            <a:r>
              <a:rPr dirty="0" sz="6450" spc="-218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6450" spc="-860" b="1">
                <a:solidFill>
                  <a:srgbClr val="414141"/>
                </a:solidFill>
                <a:latin typeface="Courier New"/>
                <a:cs typeface="Courier New"/>
              </a:rPr>
              <a:t>نزﺎﺨﻤﻟا</a:t>
            </a:r>
            <a:r>
              <a:rPr dirty="0" sz="6450" spc="-218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6450" spc="-590" b="1">
                <a:solidFill>
                  <a:srgbClr val="414141"/>
                </a:solidFill>
                <a:latin typeface="Courier New"/>
                <a:cs typeface="Courier New"/>
              </a:rPr>
              <a:t>ﻊﻴﻤﺠﺑ</a:t>
            </a:r>
            <a:r>
              <a:rPr dirty="0" sz="6450" spc="-217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6450" spc="-715" b="1">
                <a:solidFill>
                  <a:srgbClr val="414141"/>
                </a:solidFill>
                <a:latin typeface="Cambria"/>
                <a:cs typeface="Cambria"/>
              </a:rPr>
              <a:t>(</a:t>
            </a:r>
            <a:r>
              <a:rPr dirty="0" sz="6450" spc="-715" b="1">
                <a:solidFill>
                  <a:srgbClr val="414141"/>
                </a:solidFill>
                <a:latin typeface="Courier New"/>
                <a:cs typeface="Courier New"/>
              </a:rPr>
              <a:t>تﺎﺠﺘﻨﻤﻟا</a:t>
            </a:r>
            <a:endParaRPr sz="64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324515" y="152817"/>
            <a:ext cx="16716375" cy="10134600"/>
            <a:chOff x="324515" y="152817"/>
            <a:chExt cx="16716375" cy="101346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4515" y="2036836"/>
              <a:ext cx="16716359" cy="8250163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54626" y="3549670"/>
              <a:ext cx="8393460" cy="2931444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4554778" y="3549669"/>
              <a:ext cx="8391525" cy="2931795"/>
            </a:xfrm>
            <a:custGeom>
              <a:avLst/>
              <a:gdLst/>
              <a:ahLst/>
              <a:cxnLst/>
              <a:rect l="l" t="t" r="r" b="b"/>
              <a:pathLst>
                <a:path w="8391525" h="2931795">
                  <a:moveTo>
                    <a:pt x="8391359" y="2349596"/>
                  </a:moveTo>
                  <a:lnTo>
                    <a:pt x="8386341" y="2395583"/>
                  </a:lnTo>
                  <a:lnTo>
                    <a:pt x="8378003" y="2440505"/>
                  </a:lnTo>
                  <a:lnTo>
                    <a:pt x="8366541" y="2484247"/>
                  </a:lnTo>
                  <a:lnTo>
                    <a:pt x="8352076" y="2526687"/>
                  </a:lnTo>
                  <a:lnTo>
                    <a:pt x="8334730" y="2567705"/>
                  </a:lnTo>
                  <a:lnTo>
                    <a:pt x="8314623" y="2607178"/>
                  </a:lnTo>
                  <a:lnTo>
                    <a:pt x="8291879" y="2644985"/>
                  </a:lnTo>
                  <a:lnTo>
                    <a:pt x="8266618" y="2681005"/>
                  </a:lnTo>
                  <a:lnTo>
                    <a:pt x="8238962" y="2715116"/>
                  </a:lnTo>
                  <a:lnTo>
                    <a:pt x="8209033" y="2747197"/>
                  </a:lnTo>
                  <a:lnTo>
                    <a:pt x="8176952" y="2777125"/>
                  </a:lnTo>
                  <a:lnTo>
                    <a:pt x="8142841" y="2804781"/>
                  </a:lnTo>
                  <a:lnTo>
                    <a:pt x="8106821" y="2830041"/>
                  </a:lnTo>
                  <a:lnTo>
                    <a:pt x="8069014" y="2852784"/>
                  </a:lnTo>
                  <a:lnTo>
                    <a:pt x="8029542" y="2872890"/>
                  </a:lnTo>
                  <a:lnTo>
                    <a:pt x="7988525" y="2890237"/>
                  </a:lnTo>
                  <a:lnTo>
                    <a:pt x="7946086" y="2904702"/>
                  </a:lnTo>
                  <a:lnTo>
                    <a:pt x="7902345" y="2916165"/>
                  </a:lnTo>
                  <a:lnTo>
                    <a:pt x="7857425" y="2924504"/>
                  </a:lnTo>
                  <a:lnTo>
                    <a:pt x="7811447" y="2929597"/>
                  </a:lnTo>
                  <a:lnTo>
                    <a:pt x="7764532" y="2931322"/>
                  </a:lnTo>
                  <a:lnTo>
                    <a:pt x="628626" y="2931323"/>
                  </a:lnTo>
                  <a:lnTo>
                    <a:pt x="581710" y="2929599"/>
                  </a:lnTo>
                  <a:lnTo>
                    <a:pt x="535731" y="2924508"/>
                  </a:lnTo>
                  <a:lnTo>
                    <a:pt x="490810" y="2916171"/>
                  </a:lnTo>
                  <a:lnTo>
                    <a:pt x="447068" y="2904710"/>
                  </a:lnTo>
                  <a:lnTo>
                    <a:pt x="404627" y="2890246"/>
                  </a:lnTo>
                  <a:lnTo>
                    <a:pt x="363609" y="2872900"/>
                  </a:lnTo>
                  <a:lnTo>
                    <a:pt x="324135" y="2852794"/>
                  </a:lnTo>
                  <a:lnTo>
                    <a:pt x="286327" y="2830050"/>
                  </a:lnTo>
                  <a:lnTo>
                    <a:pt x="250306" y="2804790"/>
                  </a:lnTo>
                  <a:lnTo>
                    <a:pt x="216195" y="2777134"/>
                  </a:lnTo>
                  <a:lnTo>
                    <a:pt x="184114" y="2747204"/>
                  </a:lnTo>
                  <a:lnTo>
                    <a:pt x="154185" y="2715122"/>
                  </a:lnTo>
                  <a:lnTo>
                    <a:pt x="126529" y="2681010"/>
                  </a:lnTo>
                  <a:lnTo>
                    <a:pt x="101269" y="2644989"/>
                  </a:lnTo>
                  <a:lnTo>
                    <a:pt x="78526" y="2607180"/>
                  </a:lnTo>
                  <a:lnTo>
                    <a:pt x="58421" y="2567706"/>
                  </a:lnTo>
                  <a:lnTo>
                    <a:pt x="41075" y="2526688"/>
                  </a:lnTo>
                  <a:lnTo>
                    <a:pt x="26611" y="2484247"/>
                  </a:lnTo>
                  <a:lnTo>
                    <a:pt x="15150" y="2440505"/>
                  </a:lnTo>
                  <a:lnTo>
                    <a:pt x="6814" y="2395583"/>
                  </a:lnTo>
                  <a:lnTo>
                    <a:pt x="1723" y="2349604"/>
                  </a:lnTo>
                  <a:lnTo>
                    <a:pt x="0" y="2302688"/>
                  </a:lnTo>
                  <a:lnTo>
                    <a:pt x="0" y="628626"/>
                  </a:lnTo>
                  <a:lnTo>
                    <a:pt x="1726" y="581711"/>
                  </a:lnTo>
                  <a:lnTo>
                    <a:pt x="6818" y="535733"/>
                  </a:lnTo>
                  <a:lnTo>
                    <a:pt x="15156" y="490812"/>
                  </a:lnTo>
                  <a:lnTo>
                    <a:pt x="26618" y="447071"/>
                  </a:lnTo>
                  <a:lnTo>
                    <a:pt x="41082" y="404631"/>
                  </a:lnTo>
                  <a:lnTo>
                    <a:pt x="58427" y="363614"/>
                  </a:lnTo>
                  <a:lnTo>
                    <a:pt x="78532" y="324140"/>
                  </a:lnTo>
                  <a:lnTo>
                    <a:pt x="101275" y="286332"/>
                  </a:lnTo>
                  <a:lnTo>
                    <a:pt x="126535" y="250312"/>
                  </a:lnTo>
                  <a:lnTo>
                    <a:pt x="154190" y="216200"/>
                  </a:lnTo>
                  <a:lnTo>
                    <a:pt x="184118" y="184118"/>
                  </a:lnTo>
                  <a:lnTo>
                    <a:pt x="216199" y="154189"/>
                  </a:lnTo>
                  <a:lnTo>
                    <a:pt x="250310" y="126533"/>
                  </a:lnTo>
                  <a:lnTo>
                    <a:pt x="286330" y="101272"/>
                  </a:lnTo>
                  <a:lnTo>
                    <a:pt x="324138" y="78528"/>
                  </a:lnTo>
                  <a:lnTo>
                    <a:pt x="363611" y="58423"/>
                  </a:lnTo>
                  <a:lnTo>
                    <a:pt x="404629" y="41077"/>
                  </a:lnTo>
                  <a:lnTo>
                    <a:pt x="447070" y="26613"/>
                  </a:lnTo>
                  <a:lnTo>
                    <a:pt x="490811" y="15152"/>
                  </a:lnTo>
                  <a:lnTo>
                    <a:pt x="535732" y="6815"/>
                  </a:lnTo>
                  <a:lnTo>
                    <a:pt x="581711" y="1724"/>
                  </a:lnTo>
                  <a:lnTo>
                    <a:pt x="628626" y="0"/>
                  </a:lnTo>
                  <a:lnTo>
                    <a:pt x="7764532" y="0"/>
                  </a:lnTo>
                  <a:lnTo>
                    <a:pt x="7811446" y="1727"/>
                  </a:lnTo>
                  <a:lnTo>
                    <a:pt x="7857424" y="6820"/>
                  </a:lnTo>
                  <a:lnTo>
                    <a:pt x="7902344" y="15158"/>
                  </a:lnTo>
                  <a:lnTo>
                    <a:pt x="7946084" y="26621"/>
                  </a:lnTo>
                  <a:lnTo>
                    <a:pt x="7988523" y="41086"/>
                  </a:lnTo>
                  <a:lnTo>
                    <a:pt x="8029539" y="58432"/>
                  </a:lnTo>
                  <a:lnTo>
                    <a:pt x="8069012" y="78538"/>
                  </a:lnTo>
                  <a:lnTo>
                    <a:pt x="8106818" y="101282"/>
                  </a:lnTo>
                  <a:lnTo>
                    <a:pt x="8142838" y="126542"/>
                  </a:lnTo>
                  <a:lnTo>
                    <a:pt x="8176948" y="154197"/>
                  </a:lnTo>
                  <a:lnTo>
                    <a:pt x="8209029" y="184125"/>
                  </a:lnTo>
                  <a:lnTo>
                    <a:pt x="8238958" y="216205"/>
                  </a:lnTo>
                  <a:lnTo>
                    <a:pt x="8266613" y="250316"/>
                  </a:lnTo>
                  <a:lnTo>
                    <a:pt x="8291873" y="286336"/>
                  </a:lnTo>
                  <a:lnTo>
                    <a:pt x="8314617" y="324142"/>
                  </a:lnTo>
                  <a:lnTo>
                    <a:pt x="8334723" y="363615"/>
                  </a:lnTo>
                  <a:lnTo>
                    <a:pt x="8352070" y="404632"/>
                  </a:lnTo>
                  <a:lnTo>
                    <a:pt x="8366535" y="447071"/>
                  </a:lnTo>
                  <a:lnTo>
                    <a:pt x="8377998" y="490812"/>
                  </a:lnTo>
                  <a:lnTo>
                    <a:pt x="8386337" y="535732"/>
                  </a:lnTo>
                  <a:lnTo>
                    <a:pt x="8391357" y="581711"/>
                  </a:lnTo>
                </a:path>
              </a:pathLst>
            </a:custGeom>
            <a:ln w="38100">
              <a:solidFill>
                <a:srgbClr val="414141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4554626" y="7124638"/>
              <a:ext cx="8615045" cy="2854960"/>
            </a:xfrm>
            <a:custGeom>
              <a:avLst/>
              <a:gdLst/>
              <a:ahLst/>
              <a:cxnLst/>
              <a:rect l="l" t="t" r="r" b="b"/>
              <a:pathLst>
                <a:path w="8615044" h="2854959">
                  <a:moveTo>
                    <a:pt x="7986339" y="2854726"/>
                  </a:moveTo>
                  <a:lnTo>
                    <a:pt x="628650" y="2854726"/>
                  </a:lnTo>
                  <a:lnTo>
                    <a:pt x="581732" y="2853001"/>
                  </a:lnTo>
                  <a:lnTo>
                    <a:pt x="535751" y="2847909"/>
                  </a:lnTo>
                  <a:lnTo>
                    <a:pt x="490829" y="2839571"/>
                  </a:lnTo>
                  <a:lnTo>
                    <a:pt x="447086" y="2828107"/>
                  </a:lnTo>
                  <a:lnTo>
                    <a:pt x="404644" y="2813641"/>
                  </a:lnTo>
                  <a:lnTo>
                    <a:pt x="363625" y="2796293"/>
                  </a:lnTo>
                  <a:lnTo>
                    <a:pt x="324150" y="2776186"/>
                  </a:lnTo>
                  <a:lnTo>
                    <a:pt x="286341" y="2753440"/>
                  </a:lnTo>
                  <a:lnTo>
                    <a:pt x="250320" y="2728177"/>
                  </a:lnTo>
                  <a:lnTo>
                    <a:pt x="216207" y="2700520"/>
                  </a:lnTo>
                  <a:lnTo>
                    <a:pt x="184125" y="2670589"/>
                  </a:lnTo>
                  <a:lnTo>
                    <a:pt x="154195" y="2638506"/>
                  </a:lnTo>
                  <a:lnTo>
                    <a:pt x="126539" y="2604393"/>
                  </a:lnTo>
                  <a:lnTo>
                    <a:pt x="101278" y="2568371"/>
                  </a:lnTo>
                  <a:lnTo>
                    <a:pt x="78533" y="2530562"/>
                  </a:lnTo>
                  <a:lnTo>
                    <a:pt x="58427" y="2491087"/>
                  </a:lnTo>
                  <a:lnTo>
                    <a:pt x="41081" y="2450069"/>
                  </a:lnTo>
                  <a:lnTo>
                    <a:pt x="26616" y="2407629"/>
                  </a:lnTo>
                  <a:lnTo>
                    <a:pt x="15153" y="2363887"/>
                  </a:lnTo>
                  <a:lnTo>
                    <a:pt x="6816" y="2318967"/>
                  </a:lnTo>
                  <a:lnTo>
                    <a:pt x="1724" y="2272989"/>
                  </a:lnTo>
                  <a:lnTo>
                    <a:pt x="0" y="2226076"/>
                  </a:lnTo>
                  <a:lnTo>
                    <a:pt x="0" y="628650"/>
                  </a:lnTo>
                  <a:lnTo>
                    <a:pt x="1724" y="581732"/>
                  </a:lnTo>
                  <a:lnTo>
                    <a:pt x="6816" y="535751"/>
                  </a:lnTo>
                  <a:lnTo>
                    <a:pt x="15153" y="490829"/>
                  </a:lnTo>
                  <a:lnTo>
                    <a:pt x="26616" y="447086"/>
                  </a:lnTo>
                  <a:lnTo>
                    <a:pt x="41081" y="404644"/>
                  </a:lnTo>
                  <a:lnTo>
                    <a:pt x="58427" y="363625"/>
                  </a:lnTo>
                  <a:lnTo>
                    <a:pt x="78533" y="324150"/>
                  </a:lnTo>
                  <a:lnTo>
                    <a:pt x="101278" y="286341"/>
                  </a:lnTo>
                  <a:lnTo>
                    <a:pt x="126539" y="250320"/>
                  </a:lnTo>
                  <a:lnTo>
                    <a:pt x="154195" y="216207"/>
                  </a:lnTo>
                  <a:lnTo>
                    <a:pt x="184125" y="184125"/>
                  </a:lnTo>
                  <a:lnTo>
                    <a:pt x="216207" y="154195"/>
                  </a:lnTo>
                  <a:lnTo>
                    <a:pt x="250320" y="126539"/>
                  </a:lnTo>
                  <a:lnTo>
                    <a:pt x="286341" y="101278"/>
                  </a:lnTo>
                  <a:lnTo>
                    <a:pt x="324150" y="78533"/>
                  </a:lnTo>
                  <a:lnTo>
                    <a:pt x="363625" y="58427"/>
                  </a:lnTo>
                  <a:lnTo>
                    <a:pt x="404644" y="41081"/>
                  </a:lnTo>
                  <a:lnTo>
                    <a:pt x="447086" y="26616"/>
                  </a:lnTo>
                  <a:lnTo>
                    <a:pt x="490829" y="15153"/>
                  </a:lnTo>
                  <a:lnTo>
                    <a:pt x="535751" y="6816"/>
                  </a:lnTo>
                  <a:lnTo>
                    <a:pt x="581732" y="1724"/>
                  </a:lnTo>
                  <a:lnTo>
                    <a:pt x="628650" y="0"/>
                  </a:lnTo>
                  <a:lnTo>
                    <a:pt x="7986339" y="0"/>
                  </a:lnTo>
                  <a:lnTo>
                    <a:pt x="8033256" y="1724"/>
                  </a:lnTo>
                  <a:lnTo>
                    <a:pt x="8079237" y="6816"/>
                  </a:lnTo>
                  <a:lnTo>
                    <a:pt x="8124160" y="15153"/>
                  </a:lnTo>
                  <a:lnTo>
                    <a:pt x="8167903" y="26616"/>
                  </a:lnTo>
                  <a:lnTo>
                    <a:pt x="8210345" y="41081"/>
                  </a:lnTo>
                  <a:lnTo>
                    <a:pt x="8251364" y="58427"/>
                  </a:lnTo>
                  <a:lnTo>
                    <a:pt x="8290838" y="78533"/>
                  </a:lnTo>
                  <a:lnTo>
                    <a:pt x="8328647" y="101278"/>
                  </a:lnTo>
                  <a:lnTo>
                    <a:pt x="8364669" y="126539"/>
                  </a:lnTo>
                  <a:lnTo>
                    <a:pt x="8398781" y="154195"/>
                  </a:lnTo>
                  <a:lnTo>
                    <a:pt x="8430863" y="184125"/>
                  </a:lnTo>
                  <a:lnTo>
                    <a:pt x="8460793" y="216207"/>
                  </a:lnTo>
                  <a:lnTo>
                    <a:pt x="8488449" y="250320"/>
                  </a:lnTo>
                  <a:lnTo>
                    <a:pt x="8513710" y="286341"/>
                  </a:lnTo>
                  <a:lnTo>
                    <a:pt x="8536455" y="324150"/>
                  </a:lnTo>
                  <a:lnTo>
                    <a:pt x="8556561" y="363625"/>
                  </a:lnTo>
                  <a:lnTo>
                    <a:pt x="8573908" y="404644"/>
                  </a:lnTo>
                  <a:lnTo>
                    <a:pt x="8588373" y="447086"/>
                  </a:lnTo>
                  <a:lnTo>
                    <a:pt x="8599835" y="490829"/>
                  </a:lnTo>
                  <a:lnTo>
                    <a:pt x="8608173" y="535751"/>
                  </a:lnTo>
                  <a:lnTo>
                    <a:pt x="8613265" y="581732"/>
                  </a:lnTo>
                  <a:lnTo>
                    <a:pt x="8614989" y="628650"/>
                  </a:lnTo>
                  <a:lnTo>
                    <a:pt x="8614989" y="2226076"/>
                  </a:lnTo>
                  <a:lnTo>
                    <a:pt x="8613265" y="2272989"/>
                  </a:lnTo>
                  <a:lnTo>
                    <a:pt x="8608173" y="2318967"/>
                  </a:lnTo>
                  <a:lnTo>
                    <a:pt x="8599835" y="2363887"/>
                  </a:lnTo>
                  <a:lnTo>
                    <a:pt x="8588373" y="2407629"/>
                  </a:lnTo>
                  <a:lnTo>
                    <a:pt x="8573908" y="2450069"/>
                  </a:lnTo>
                  <a:lnTo>
                    <a:pt x="8556561" y="2491087"/>
                  </a:lnTo>
                  <a:lnTo>
                    <a:pt x="8536455" y="2530562"/>
                  </a:lnTo>
                  <a:lnTo>
                    <a:pt x="8513710" y="2568371"/>
                  </a:lnTo>
                  <a:lnTo>
                    <a:pt x="8488449" y="2604393"/>
                  </a:lnTo>
                  <a:lnTo>
                    <a:pt x="8460793" y="2638506"/>
                  </a:lnTo>
                  <a:lnTo>
                    <a:pt x="8430863" y="2670589"/>
                  </a:lnTo>
                  <a:lnTo>
                    <a:pt x="8398781" y="2700520"/>
                  </a:lnTo>
                  <a:lnTo>
                    <a:pt x="8364669" y="2728177"/>
                  </a:lnTo>
                  <a:lnTo>
                    <a:pt x="8328647" y="2753440"/>
                  </a:lnTo>
                  <a:lnTo>
                    <a:pt x="8290838" y="2776186"/>
                  </a:lnTo>
                  <a:lnTo>
                    <a:pt x="8251364" y="2796293"/>
                  </a:lnTo>
                  <a:lnTo>
                    <a:pt x="8210345" y="2813641"/>
                  </a:lnTo>
                  <a:lnTo>
                    <a:pt x="8167903" y="2828107"/>
                  </a:lnTo>
                  <a:lnTo>
                    <a:pt x="8124160" y="2839571"/>
                  </a:lnTo>
                  <a:lnTo>
                    <a:pt x="8079237" y="2847909"/>
                  </a:lnTo>
                  <a:lnTo>
                    <a:pt x="8033256" y="2853001"/>
                  </a:lnTo>
                  <a:lnTo>
                    <a:pt x="7986339" y="2854726"/>
                  </a:lnTo>
                  <a:close/>
                </a:path>
              </a:pathLst>
            </a:custGeom>
            <a:solidFill>
              <a:srgbClr val="D0D6D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4554626" y="7124638"/>
              <a:ext cx="8610600" cy="2854960"/>
            </a:xfrm>
            <a:custGeom>
              <a:avLst/>
              <a:gdLst/>
              <a:ahLst/>
              <a:cxnLst/>
              <a:rect l="l" t="t" r="r" b="b"/>
              <a:pathLst>
                <a:path w="8610600" h="2854959">
                  <a:moveTo>
                    <a:pt x="8610546" y="2297047"/>
                  </a:moveTo>
                  <a:lnTo>
                    <a:pt x="8599838" y="2363878"/>
                  </a:lnTo>
                  <a:lnTo>
                    <a:pt x="8588373" y="2407628"/>
                  </a:lnTo>
                  <a:lnTo>
                    <a:pt x="8573905" y="2450076"/>
                  </a:lnTo>
                  <a:lnTo>
                    <a:pt x="8556554" y="2491102"/>
                  </a:lnTo>
                  <a:lnTo>
                    <a:pt x="8536443" y="2530582"/>
                  </a:lnTo>
                  <a:lnTo>
                    <a:pt x="8513693" y="2568396"/>
                  </a:lnTo>
                  <a:lnTo>
                    <a:pt x="8488425" y="2604422"/>
                  </a:lnTo>
                  <a:lnTo>
                    <a:pt x="8460762" y="2638539"/>
                  </a:lnTo>
                  <a:lnTo>
                    <a:pt x="8430826" y="2670624"/>
                  </a:lnTo>
                  <a:lnTo>
                    <a:pt x="8398737" y="2700556"/>
                  </a:lnTo>
                  <a:lnTo>
                    <a:pt x="8364617" y="2728214"/>
                  </a:lnTo>
                  <a:lnTo>
                    <a:pt x="8328588" y="2753476"/>
                  </a:lnTo>
                  <a:lnTo>
                    <a:pt x="8290772" y="2776220"/>
                  </a:lnTo>
                  <a:lnTo>
                    <a:pt x="8251290" y="2796325"/>
                  </a:lnTo>
                  <a:lnTo>
                    <a:pt x="8210265" y="2813669"/>
                  </a:lnTo>
                  <a:lnTo>
                    <a:pt x="8167817" y="2828131"/>
                  </a:lnTo>
                  <a:lnTo>
                    <a:pt x="8124068" y="2839588"/>
                  </a:lnTo>
                  <a:lnTo>
                    <a:pt x="8079141" y="2847920"/>
                  </a:lnTo>
                  <a:lnTo>
                    <a:pt x="8033156" y="2853006"/>
                  </a:lnTo>
                  <a:lnTo>
                    <a:pt x="7986238" y="2854727"/>
                  </a:lnTo>
                  <a:lnTo>
                    <a:pt x="628668" y="2854727"/>
                  </a:lnTo>
                  <a:lnTo>
                    <a:pt x="581747" y="2853004"/>
                  </a:lnTo>
                  <a:lnTo>
                    <a:pt x="535763" y="2847912"/>
                  </a:lnTo>
                  <a:lnTo>
                    <a:pt x="490838" y="2839574"/>
                  </a:lnTo>
                  <a:lnTo>
                    <a:pt x="447092" y="2828110"/>
                  </a:lnTo>
                  <a:lnTo>
                    <a:pt x="404647" y="2813643"/>
                  </a:lnTo>
                  <a:lnTo>
                    <a:pt x="363625" y="2796294"/>
                  </a:lnTo>
                  <a:lnTo>
                    <a:pt x="324148" y="2776185"/>
                  </a:lnTo>
                  <a:lnTo>
                    <a:pt x="286337" y="2753438"/>
                  </a:lnTo>
                  <a:lnTo>
                    <a:pt x="250314" y="2728173"/>
                  </a:lnTo>
                  <a:lnTo>
                    <a:pt x="216200" y="2700514"/>
                  </a:lnTo>
                  <a:lnTo>
                    <a:pt x="184117" y="2670581"/>
                  </a:lnTo>
                  <a:lnTo>
                    <a:pt x="154187" y="2638495"/>
                  </a:lnTo>
                  <a:lnTo>
                    <a:pt x="126530" y="2604380"/>
                  </a:lnTo>
                  <a:lnTo>
                    <a:pt x="101268" y="2568355"/>
                  </a:lnTo>
                  <a:lnTo>
                    <a:pt x="78524" y="2530543"/>
                  </a:lnTo>
                  <a:lnTo>
                    <a:pt x="58418" y="2491066"/>
                  </a:lnTo>
                  <a:lnTo>
                    <a:pt x="41072" y="2450044"/>
                  </a:lnTo>
                  <a:lnTo>
                    <a:pt x="26608" y="2407600"/>
                  </a:lnTo>
                  <a:lnTo>
                    <a:pt x="15147" y="2363855"/>
                  </a:lnTo>
                  <a:lnTo>
                    <a:pt x="6811" y="2318930"/>
                  </a:lnTo>
                  <a:lnTo>
                    <a:pt x="1722" y="2272948"/>
                  </a:lnTo>
                  <a:lnTo>
                    <a:pt x="0" y="2226031"/>
                  </a:lnTo>
                  <a:lnTo>
                    <a:pt x="0" y="628639"/>
                  </a:lnTo>
                  <a:lnTo>
                    <a:pt x="1725" y="581721"/>
                  </a:lnTo>
                  <a:lnTo>
                    <a:pt x="6818" y="535739"/>
                  </a:lnTo>
                  <a:lnTo>
                    <a:pt x="15157" y="490815"/>
                  </a:lnTo>
                  <a:lnTo>
                    <a:pt x="26621" y="447072"/>
                  </a:lnTo>
                  <a:lnTo>
                    <a:pt x="41087" y="404629"/>
                  </a:lnTo>
                  <a:lnTo>
                    <a:pt x="58435" y="363610"/>
                  </a:lnTo>
                  <a:lnTo>
                    <a:pt x="78543" y="324135"/>
                  </a:lnTo>
                  <a:lnTo>
                    <a:pt x="101289" y="286326"/>
                  </a:lnTo>
                  <a:lnTo>
                    <a:pt x="126552" y="250305"/>
                  </a:lnTo>
                  <a:lnTo>
                    <a:pt x="154210" y="216192"/>
                  </a:lnTo>
                  <a:lnTo>
                    <a:pt x="184142" y="184111"/>
                  </a:lnTo>
                  <a:lnTo>
                    <a:pt x="216225" y="154182"/>
                  </a:lnTo>
                  <a:lnTo>
                    <a:pt x="250339" y="126526"/>
                  </a:lnTo>
                  <a:lnTo>
                    <a:pt x="286362" y="101266"/>
                  </a:lnTo>
                  <a:lnTo>
                    <a:pt x="324172" y="78523"/>
                  </a:lnTo>
                  <a:lnTo>
                    <a:pt x="363647" y="58419"/>
                  </a:lnTo>
                  <a:lnTo>
                    <a:pt x="404667" y="41074"/>
                  </a:lnTo>
                  <a:lnTo>
                    <a:pt x="447109" y="26610"/>
                  </a:lnTo>
                  <a:lnTo>
                    <a:pt x="490851" y="15150"/>
                  </a:lnTo>
                  <a:lnTo>
                    <a:pt x="535774" y="6814"/>
                  </a:lnTo>
                  <a:lnTo>
                    <a:pt x="581753" y="1724"/>
                  </a:lnTo>
                  <a:lnTo>
                    <a:pt x="628670" y="0"/>
                  </a:lnTo>
                  <a:lnTo>
                    <a:pt x="7986238" y="0"/>
                  </a:lnTo>
                  <a:lnTo>
                    <a:pt x="8033155" y="1713"/>
                  </a:lnTo>
                  <a:lnTo>
                    <a:pt x="8079137" y="6798"/>
                  </a:lnTo>
                  <a:lnTo>
                    <a:pt x="8124062" y="15128"/>
                  </a:lnTo>
                  <a:lnTo>
                    <a:pt x="8167808" y="26584"/>
                  </a:lnTo>
                  <a:lnTo>
                    <a:pt x="8210254" y="41043"/>
                  </a:lnTo>
                  <a:lnTo>
                    <a:pt x="8251278" y="58384"/>
                  </a:lnTo>
                  <a:lnTo>
                    <a:pt x="8290759" y="78486"/>
                  </a:lnTo>
                  <a:lnTo>
                    <a:pt x="8328574" y="101227"/>
                  </a:lnTo>
                  <a:lnTo>
                    <a:pt x="8364602" y="126486"/>
                  </a:lnTo>
                  <a:lnTo>
                    <a:pt x="8398722" y="154141"/>
                  </a:lnTo>
                  <a:lnTo>
                    <a:pt x="8430811" y="184071"/>
                  </a:lnTo>
                  <a:lnTo>
                    <a:pt x="8460748" y="216153"/>
                  </a:lnTo>
                  <a:lnTo>
                    <a:pt x="8488412" y="250267"/>
                  </a:lnTo>
                  <a:lnTo>
                    <a:pt x="8513680" y="286291"/>
                  </a:lnTo>
                  <a:lnTo>
                    <a:pt x="8536431" y="324103"/>
                  </a:lnTo>
                  <a:lnTo>
                    <a:pt x="8556543" y="363582"/>
                  </a:lnTo>
                  <a:lnTo>
                    <a:pt x="8573894" y="404606"/>
                  </a:lnTo>
                  <a:lnTo>
                    <a:pt x="8588364" y="447054"/>
                  </a:lnTo>
                  <a:lnTo>
                    <a:pt x="8599830" y="490803"/>
                  </a:lnTo>
                  <a:lnTo>
                    <a:pt x="8608170" y="535732"/>
                  </a:lnTo>
                  <a:lnTo>
                    <a:pt x="8610492" y="557680"/>
                  </a:lnTo>
                </a:path>
              </a:pathLst>
            </a:custGeom>
            <a:ln w="38100">
              <a:solidFill>
                <a:srgbClr val="414141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4915356" y="171868"/>
              <a:ext cx="7533640" cy="2609850"/>
            </a:xfrm>
            <a:custGeom>
              <a:avLst/>
              <a:gdLst/>
              <a:ahLst/>
              <a:cxnLst/>
              <a:rect l="l" t="t" r="r" b="b"/>
              <a:pathLst>
                <a:path w="7533640" h="2609850">
                  <a:moveTo>
                    <a:pt x="6904421" y="2609608"/>
                  </a:moveTo>
                  <a:lnTo>
                    <a:pt x="628650" y="2609608"/>
                  </a:lnTo>
                  <a:lnTo>
                    <a:pt x="581732" y="2607884"/>
                  </a:lnTo>
                  <a:lnTo>
                    <a:pt x="535751" y="2602792"/>
                  </a:lnTo>
                  <a:lnTo>
                    <a:pt x="490829" y="2594454"/>
                  </a:lnTo>
                  <a:lnTo>
                    <a:pt x="447086" y="2582992"/>
                  </a:lnTo>
                  <a:lnTo>
                    <a:pt x="404644" y="2568527"/>
                  </a:lnTo>
                  <a:lnTo>
                    <a:pt x="363625" y="2551180"/>
                  </a:lnTo>
                  <a:lnTo>
                    <a:pt x="324150" y="2531074"/>
                  </a:lnTo>
                  <a:lnTo>
                    <a:pt x="286341" y="2508329"/>
                  </a:lnTo>
                  <a:lnTo>
                    <a:pt x="250320" y="2483068"/>
                  </a:lnTo>
                  <a:lnTo>
                    <a:pt x="216207" y="2455411"/>
                  </a:lnTo>
                  <a:lnTo>
                    <a:pt x="184125" y="2425481"/>
                  </a:lnTo>
                  <a:lnTo>
                    <a:pt x="154195" y="2393399"/>
                  </a:lnTo>
                  <a:lnTo>
                    <a:pt x="126539" y="2359286"/>
                  </a:lnTo>
                  <a:lnTo>
                    <a:pt x="101278" y="2323265"/>
                  </a:lnTo>
                  <a:lnTo>
                    <a:pt x="78533" y="2285456"/>
                  </a:lnTo>
                  <a:lnTo>
                    <a:pt x="58427" y="2245981"/>
                  </a:lnTo>
                  <a:lnTo>
                    <a:pt x="41081" y="2204963"/>
                  </a:lnTo>
                  <a:lnTo>
                    <a:pt x="26616" y="2162521"/>
                  </a:lnTo>
                  <a:lnTo>
                    <a:pt x="15153" y="2118778"/>
                  </a:lnTo>
                  <a:lnTo>
                    <a:pt x="6816" y="2073856"/>
                  </a:lnTo>
                  <a:lnTo>
                    <a:pt x="1724" y="2027875"/>
                  </a:lnTo>
                  <a:lnTo>
                    <a:pt x="0" y="1980958"/>
                  </a:lnTo>
                  <a:lnTo>
                    <a:pt x="0" y="628649"/>
                  </a:lnTo>
                  <a:lnTo>
                    <a:pt x="1724" y="581732"/>
                  </a:lnTo>
                  <a:lnTo>
                    <a:pt x="6816" y="535752"/>
                  </a:lnTo>
                  <a:lnTo>
                    <a:pt x="15153" y="490830"/>
                  </a:lnTo>
                  <a:lnTo>
                    <a:pt x="26616" y="447087"/>
                  </a:lnTo>
                  <a:lnTo>
                    <a:pt x="41081" y="404646"/>
                  </a:lnTo>
                  <a:lnTo>
                    <a:pt x="58427" y="363627"/>
                  </a:lnTo>
                  <a:lnTo>
                    <a:pt x="78533" y="324152"/>
                  </a:lnTo>
                  <a:lnTo>
                    <a:pt x="101278" y="286344"/>
                  </a:lnTo>
                  <a:lnTo>
                    <a:pt x="126539" y="250322"/>
                  </a:lnTo>
                  <a:lnTo>
                    <a:pt x="154195" y="216209"/>
                  </a:lnTo>
                  <a:lnTo>
                    <a:pt x="184125" y="184127"/>
                  </a:lnTo>
                  <a:lnTo>
                    <a:pt x="216207" y="154197"/>
                  </a:lnTo>
                  <a:lnTo>
                    <a:pt x="250320" y="126541"/>
                  </a:lnTo>
                  <a:lnTo>
                    <a:pt x="286341" y="101279"/>
                  </a:lnTo>
                  <a:lnTo>
                    <a:pt x="324150" y="78535"/>
                  </a:lnTo>
                  <a:lnTo>
                    <a:pt x="363625" y="58428"/>
                  </a:lnTo>
                  <a:lnTo>
                    <a:pt x="404644" y="41081"/>
                  </a:lnTo>
                  <a:lnTo>
                    <a:pt x="447086" y="26616"/>
                  </a:lnTo>
                  <a:lnTo>
                    <a:pt x="490829" y="15154"/>
                  </a:lnTo>
                  <a:lnTo>
                    <a:pt x="535751" y="6816"/>
                  </a:lnTo>
                  <a:lnTo>
                    <a:pt x="581732" y="1724"/>
                  </a:lnTo>
                  <a:lnTo>
                    <a:pt x="628650" y="0"/>
                  </a:lnTo>
                  <a:lnTo>
                    <a:pt x="6904421" y="0"/>
                  </a:lnTo>
                  <a:lnTo>
                    <a:pt x="6951338" y="1724"/>
                  </a:lnTo>
                  <a:lnTo>
                    <a:pt x="6997319" y="6816"/>
                  </a:lnTo>
                  <a:lnTo>
                    <a:pt x="7042241" y="15154"/>
                  </a:lnTo>
                  <a:lnTo>
                    <a:pt x="7085984" y="26616"/>
                  </a:lnTo>
                  <a:lnTo>
                    <a:pt x="7128426" y="41081"/>
                  </a:lnTo>
                  <a:lnTo>
                    <a:pt x="7169445" y="58428"/>
                  </a:lnTo>
                  <a:lnTo>
                    <a:pt x="7208920" y="78535"/>
                  </a:lnTo>
                  <a:lnTo>
                    <a:pt x="7246729" y="101279"/>
                  </a:lnTo>
                  <a:lnTo>
                    <a:pt x="7282750" y="126541"/>
                  </a:lnTo>
                  <a:lnTo>
                    <a:pt x="7316863" y="154197"/>
                  </a:lnTo>
                  <a:lnTo>
                    <a:pt x="7348945" y="184127"/>
                  </a:lnTo>
                  <a:lnTo>
                    <a:pt x="7378875" y="216209"/>
                  </a:lnTo>
                  <a:lnTo>
                    <a:pt x="7406531" y="250322"/>
                  </a:lnTo>
                  <a:lnTo>
                    <a:pt x="7431792" y="286344"/>
                  </a:lnTo>
                  <a:lnTo>
                    <a:pt x="7454537" y="324152"/>
                  </a:lnTo>
                  <a:lnTo>
                    <a:pt x="7474643" y="363627"/>
                  </a:lnTo>
                  <a:lnTo>
                    <a:pt x="7491989" y="404646"/>
                  </a:lnTo>
                  <a:lnTo>
                    <a:pt x="7506454" y="447087"/>
                  </a:lnTo>
                  <a:lnTo>
                    <a:pt x="7517917" y="490830"/>
                  </a:lnTo>
                  <a:lnTo>
                    <a:pt x="7526255" y="535752"/>
                  </a:lnTo>
                  <a:lnTo>
                    <a:pt x="7531346" y="581732"/>
                  </a:lnTo>
                  <a:lnTo>
                    <a:pt x="7533071" y="628649"/>
                  </a:lnTo>
                  <a:lnTo>
                    <a:pt x="7533071" y="1980958"/>
                  </a:lnTo>
                  <a:lnTo>
                    <a:pt x="7531346" y="2027875"/>
                  </a:lnTo>
                  <a:lnTo>
                    <a:pt x="7526255" y="2073856"/>
                  </a:lnTo>
                  <a:lnTo>
                    <a:pt x="7517917" y="2118778"/>
                  </a:lnTo>
                  <a:lnTo>
                    <a:pt x="7506454" y="2162521"/>
                  </a:lnTo>
                  <a:lnTo>
                    <a:pt x="7491989" y="2204963"/>
                  </a:lnTo>
                  <a:lnTo>
                    <a:pt x="7474643" y="2245981"/>
                  </a:lnTo>
                  <a:lnTo>
                    <a:pt x="7454537" y="2285456"/>
                  </a:lnTo>
                  <a:lnTo>
                    <a:pt x="7431792" y="2323265"/>
                  </a:lnTo>
                  <a:lnTo>
                    <a:pt x="7406531" y="2359286"/>
                  </a:lnTo>
                  <a:lnTo>
                    <a:pt x="7378875" y="2393399"/>
                  </a:lnTo>
                  <a:lnTo>
                    <a:pt x="7348945" y="2425481"/>
                  </a:lnTo>
                  <a:lnTo>
                    <a:pt x="7316863" y="2455411"/>
                  </a:lnTo>
                  <a:lnTo>
                    <a:pt x="7282750" y="2483068"/>
                  </a:lnTo>
                  <a:lnTo>
                    <a:pt x="7246729" y="2508329"/>
                  </a:lnTo>
                  <a:lnTo>
                    <a:pt x="7208920" y="2531074"/>
                  </a:lnTo>
                  <a:lnTo>
                    <a:pt x="7169445" y="2551180"/>
                  </a:lnTo>
                  <a:lnTo>
                    <a:pt x="7128426" y="2568527"/>
                  </a:lnTo>
                  <a:lnTo>
                    <a:pt x="7085984" y="2582992"/>
                  </a:lnTo>
                  <a:lnTo>
                    <a:pt x="7042241" y="2594454"/>
                  </a:lnTo>
                  <a:lnTo>
                    <a:pt x="6997319" y="2602792"/>
                  </a:lnTo>
                  <a:lnTo>
                    <a:pt x="6951338" y="2607884"/>
                  </a:lnTo>
                  <a:lnTo>
                    <a:pt x="6904421" y="2609608"/>
                  </a:lnTo>
                  <a:close/>
                </a:path>
              </a:pathLst>
            </a:custGeom>
            <a:solidFill>
              <a:srgbClr val="D0D6D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4915356" y="171867"/>
              <a:ext cx="7533005" cy="2609850"/>
            </a:xfrm>
            <a:custGeom>
              <a:avLst/>
              <a:gdLst/>
              <a:ahLst/>
              <a:cxnLst/>
              <a:rect l="l" t="t" r="r" b="b"/>
              <a:pathLst>
                <a:path w="7533005" h="2609850">
                  <a:moveTo>
                    <a:pt x="628636" y="0"/>
                  </a:moveTo>
                  <a:lnTo>
                    <a:pt x="6904272" y="0"/>
                  </a:lnTo>
                  <a:lnTo>
                    <a:pt x="6951188" y="1724"/>
                  </a:lnTo>
                  <a:lnTo>
                    <a:pt x="6997168" y="6816"/>
                  </a:lnTo>
                  <a:lnTo>
                    <a:pt x="7042089" y="15153"/>
                  </a:lnTo>
                  <a:lnTo>
                    <a:pt x="7085831" y="26615"/>
                  </a:lnTo>
                  <a:lnTo>
                    <a:pt x="7128272" y="41080"/>
                  </a:lnTo>
                  <a:lnTo>
                    <a:pt x="7169291" y="58426"/>
                  </a:lnTo>
                  <a:lnTo>
                    <a:pt x="7208765" y="78531"/>
                  </a:lnTo>
                  <a:lnTo>
                    <a:pt x="7246574" y="101275"/>
                  </a:lnTo>
                  <a:lnTo>
                    <a:pt x="7282595" y="126536"/>
                  </a:lnTo>
                  <a:lnTo>
                    <a:pt x="7316708" y="154191"/>
                  </a:lnTo>
                  <a:lnTo>
                    <a:pt x="7348790" y="184121"/>
                  </a:lnTo>
                  <a:lnTo>
                    <a:pt x="7378720" y="216202"/>
                  </a:lnTo>
                  <a:lnTo>
                    <a:pt x="7406377" y="250314"/>
                  </a:lnTo>
                  <a:lnTo>
                    <a:pt x="7431638" y="286335"/>
                  </a:lnTo>
                  <a:lnTo>
                    <a:pt x="7454383" y="324143"/>
                  </a:lnTo>
                  <a:lnTo>
                    <a:pt x="7474489" y="363617"/>
                  </a:lnTo>
                  <a:lnTo>
                    <a:pt x="7491836" y="404635"/>
                  </a:lnTo>
                  <a:lnTo>
                    <a:pt x="7506302" y="447076"/>
                  </a:lnTo>
                  <a:lnTo>
                    <a:pt x="7517764" y="490819"/>
                  </a:lnTo>
                  <a:lnTo>
                    <a:pt x="7526102" y="535740"/>
                  </a:lnTo>
                  <a:lnTo>
                    <a:pt x="7531194" y="581720"/>
                  </a:lnTo>
                  <a:lnTo>
                    <a:pt x="7532918" y="628636"/>
                  </a:lnTo>
                  <a:lnTo>
                    <a:pt x="7532918" y="1980914"/>
                  </a:lnTo>
                  <a:lnTo>
                    <a:pt x="7531194" y="2027830"/>
                  </a:lnTo>
                  <a:lnTo>
                    <a:pt x="7526102" y="2073810"/>
                  </a:lnTo>
                  <a:lnTo>
                    <a:pt x="7517764" y="2118732"/>
                  </a:lnTo>
                  <a:lnTo>
                    <a:pt x="7506302" y="2162474"/>
                  </a:lnTo>
                  <a:lnTo>
                    <a:pt x="7491836" y="2204916"/>
                  </a:lnTo>
                  <a:lnTo>
                    <a:pt x="7474490" y="2245934"/>
                  </a:lnTo>
                  <a:lnTo>
                    <a:pt x="7454383" y="2285408"/>
                  </a:lnTo>
                  <a:lnTo>
                    <a:pt x="7431638" y="2323217"/>
                  </a:lnTo>
                  <a:lnTo>
                    <a:pt x="7406377" y="2359238"/>
                  </a:lnTo>
                  <a:lnTo>
                    <a:pt x="7378720" y="2393350"/>
                  </a:lnTo>
                  <a:lnTo>
                    <a:pt x="7348790" y="2425431"/>
                  </a:lnTo>
                  <a:lnTo>
                    <a:pt x="7316707" y="2455361"/>
                  </a:lnTo>
                  <a:lnTo>
                    <a:pt x="7282595" y="2483017"/>
                  </a:lnTo>
                  <a:lnTo>
                    <a:pt x="7246573" y="2508277"/>
                  </a:lnTo>
                  <a:lnTo>
                    <a:pt x="7208765" y="2531021"/>
                  </a:lnTo>
                  <a:lnTo>
                    <a:pt x="7169290" y="2551127"/>
                  </a:lnTo>
                  <a:lnTo>
                    <a:pt x="7128272" y="2568473"/>
                  </a:lnTo>
                  <a:lnTo>
                    <a:pt x="7085831" y="2582937"/>
                  </a:lnTo>
                  <a:lnTo>
                    <a:pt x="7042089" y="2594399"/>
                  </a:lnTo>
                  <a:lnTo>
                    <a:pt x="6997168" y="2602737"/>
                  </a:lnTo>
                  <a:lnTo>
                    <a:pt x="6951188" y="2607829"/>
                  </a:lnTo>
                  <a:lnTo>
                    <a:pt x="6904272" y="2609553"/>
                  </a:lnTo>
                  <a:lnTo>
                    <a:pt x="628636" y="2609553"/>
                  </a:lnTo>
                  <a:lnTo>
                    <a:pt x="581721" y="2607828"/>
                  </a:lnTo>
                  <a:lnTo>
                    <a:pt x="535742" y="2602735"/>
                  </a:lnTo>
                  <a:lnTo>
                    <a:pt x="490820" y="2594397"/>
                  </a:lnTo>
                  <a:lnTo>
                    <a:pt x="447079" y="2582935"/>
                  </a:lnTo>
                  <a:lnTo>
                    <a:pt x="404638" y="2568470"/>
                  </a:lnTo>
                  <a:lnTo>
                    <a:pt x="363620" y="2551124"/>
                  </a:lnTo>
                  <a:lnTo>
                    <a:pt x="324147" y="2531018"/>
                  </a:lnTo>
                  <a:lnTo>
                    <a:pt x="286339" y="2508274"/>
                  </a:lnTo>
                  <a:lnTo>
                    <a:pt x="250318" y="2483013"/>
                  </a:lnTo>
                  <a:lnTo>
                    <a:pt x="216206" y="2455357"/>
                  </a:lnTo>
                  <a:lnTo>
                    <a:pt x="184124" y="2425428"/>
                  </a:lnTo>
                  <a:lnTo>
                    <a:pt x="154195" y="2393346"/>
                  </a:lnTo>
                  <a:lnTo>
                    <a:pt x="126539" y="2359235"/>
                  </a:lnTo>
                  <a:lnTo>
                    <a:pt x="101277" y="2323214"/>
                  </a:lnTo>
                  <a:lnTo>
                    <a:pt x="78533" y="2285406"/>
                  </a:lnTo>
                  <a:lnTo>
                    <a:pt x="58427" y="2245932"/>
                  </a:lnTo>
                  <a:lnTo>
                    <a:pt x="41080" y="2204914"/>
                  </a:lnTo>
                  <a:lnTo>
                    <a:pt x="26615" y="2162473"/>
                  </a:lnTo>
                  <a:lnTo>
                    <a:pt x="15153" y="2118731"/>
                  </a:lnTo>
                  <a:lnTo>
                    <a:pt x="6815" y="2073809"/>
                  </a:lnTo>
                  <a:lnTo>
                    <a:pt x="1724" y="2027830"/>
                  </a:lnTo>
                  <a:lnTo>
                    <a:pt x="0" y="1980914"/>
                  </a:lnTo>
                  <a:lnTo>
                    <a:pt x="0" y="628636"/>
                  </a:lnTo>
                  <a:lnTo>
                    <a:pt x="1724" y="581720"/>
                  </a:lnTo>
                  <a:lnTo>
                    <a:pt x="6816" y="535741"/>
                  </a:lnTo>
                  <a:lnTo>
                    <a:pt x="15154" y="490820"/>
                  </a:lnTo>
                  <a:lnTo>
                    <a:pt x="26616" y="447078"/>
                  </a:lnTo>
                  <a:lnTo>
                    <a:pt x="41081" y="404637"/>
                  </a:lnTo>
                  <a:lnTo>
                    <a:pt x="58427" y="363619"/>
                  </a:lnTo>
                  <a:lnTo>
                    <a:pt x="78534" y="324146"/>
                  </a:lnTo>
                  <a:lnTo>
                    <a:pt x="101278" y="286338"/>
                  </a:lnTo>
                  <a:lnTo>
                    <a:pt x="126539" y="250317"/>
                  </a:lnTo>
                  <a:lnTo>
                    <a:pt x="154195" y="216206"/>
                  </a:lnTo>
                  <a:lnTo>
                    <a:pt x="184124" y="184124"/>
                  </a:lnTo>
                  <a:lnTo>
                    <a:pt x="216206" y="154195"/>
                  </a:lnTo>
                  <a:lnTo>
                    <a:pt x="250318" y="126540"/>
                  </a:lnTo>
                  <a:lnTo>
                    <a:pt x="286338" y="101279"/>
                  </a:lnTo>
                  <a:lnTo>
                    <a:pt x="324146" y="78535"/>
                  </a:lnTo>
                  <a:lnTo>
                    <a:pt x="363620" y="58429"/>
                  </a:lnTo>
                  <a:lnTo>
                    <a:pt x="404638" y="41083"/>
                  </a:lnTo>
                  <a:lnTo>
                    <a:pt x="447078" y="26617"/>
                  </a:lnTo>
                  <a:lnTo>
                    <a:pt x="490820" y="15155"/>
                  </a:lnTo>
                  <a:lnTo>
                    <a:pt x="535741" y="6817"/>
                  </a:lnTo>
                  <a:lnTo>
                    <a:pt x="581720" y="1724"/>
                  </a:lnTo>
                  <a:lnTo>
                    <a:pt x="628636" y="0"/>
                  </a:lnTo>
                </a:path>
              </a:pathLst>
            </a:custGeom>
            <a:ln w="38100">
              <a:solidFill>
                <a:srgbClr val="41414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 descr=""/>
          <p:cNvSpPr txBox="1"/>
          <p:nvPr/>
        </p:nvSpPr>
        <p:spPr>
          <a:xfrm>
            <a:off x="4927725" y="7342803"/>
            <a:ext cx="7745095" cy="25082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00330" marR="3239770" indent="-3147060">
              <a:lnSpc>
                <a:spcPct val="116399"/>
              </a:lnSpc>
              <a:spcBef>
                <a:spcPts val="95"/>
              </a:spcBef>
            </a:pPr>
            <a:r>
              <a:rPr dirty="0" sz="2800" spc="-395" b="1">
                <a:solidFill>
                  <a:srgbClr val="414141"/>
                </a:solidFill>
                <a:latin typeface="Courier New"/>
                <a:cs typeface="Courier New"/>
              </a:rPr>
              <a:t>ﻪﻔﻠﺘﺨﻤﻟا</a:t>
            </a:r>
            <a:r>
              <a:rPr dirty="0" sz="2800" spc="-919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260" b="1">
                <a:solidFill>
                  <a:srgbClr val="414141"/>
                </a:solidFill>
                <a:latin typeface="Courier New"/>
                <a:cs typeface="Courier New"/>
              </a:rPr>
              <a:t>تﺎﻋﺎﻄﻘﻟا</a:t>
            </a:r>
            <a:r>
              <a:rPr dirty="0" sz="2800" spc="-919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114" b="1">
                <a:solidFill>
                  <a:srgbClr val="414141"/>
                </a:solidFill>
                <a:latin typeface="Courier New"/>
                <a:cs typeface="Courier New"/>
              </a:rPr>
              <a:t>ﻲﻠﻋ</a:t>
            </a:r>
            <a:r>
              <a:rPr dirty="0" sz="2800" spc="-919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360" b="1">
                <a:solidFill>
                  <a:srgbClr val="414141"/>
                </a:solidFill>
                <a:latin typeface="Courier New"/>
                <a:cs typeface="Courier New"/>
              </a:rPr>
              <a:t>نزﺎﺨﻤﻟا</a:t>
            </a:r>
            <a:r>
              <a:rPr dirty="0" sz="2800" spc="-919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65" b="1">
                <a:solidFill>
                  <a:srgbClr val="414141"/>
                </a:solidFill>
                <a:latin typeface="Courier New"/>
                <a:cs typeface="Courier New"/>
              </a:rPr>
              <a:t>تادﻮﺟﻮﻣ</a:t>
            </a:r>
            <a:r>
              <a:rPr dirty="0" sz="2800" spc="-919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30" b="1">
                <a:solidFill>
                  <a:srgbClr val="414141"/>
                </a:solidFill>
                <a:latin typeface="Courier New"/>
                <a:cs typeface="Courier New"/>
              </a:rPr>
              <a:t>ﺮﺸﻧ</a:t>
            </a:r>
            <a:r>
              <a:rPr dirty="0" sz="2800" spc="-919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285" b="1">
                <a:solidFill>
                  <a:srgbClr val="414141"/>
                </a:solidFill>
                <a:latin typeface="Courier New"/>
                <a:cs typeface="Courier New"/>
              </a:rPr>
              <a:t>ﻢﺗ</a:t>
            </a:r>
            <a:r>
              <a:rPr dirty="0" sz="2800" spc="-28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300" b="1">
                <a:solidFill>
                  <a:srgbClr val="414141"/>
                </a:solidFill>
                <a:latin typeface="Courier New"/>
                <a:cs typeface="Courier New"/>
              </a:rPr>
              <a:t>ﻊﻨﺼﻤﻟﺎﺑ</a:t>
            </a:r>
            <a:endParaRPr sz="2800">
              <a:latin typeface="Courier New"/>
              <a:cs typeface="Courier New"/>
            </a:endParaRPr>
          </a:p>
          <a:p>
            <a:pPr algn="r" marL="12700" marR="5080" indent="880744">
              <a:lnSpc>
                <a:spcPts val="3910"/>
              </a:lnSpc>
              <a:spcBef>
                <a:spcPts val="225"/>
              </a:spcBef>
            </a:pPr>
            <a:r>
              <a:rPr dirty="0" sz="2800" spc="-409" b="1">
                <a:solidFill>
                  <a:srgbClr val="414141"/>
                </a:solidFill>
                <a:latin typeface="Courier New"/>
                <a:cs typeface="Courier New"/>
              </a:rPr>
              <a:t>نزﺎﺨﻤﻟﺎﺑ</a:t>
            </a:r>
            <a:r>
              <a:rPr dirty="0" sz="2800" spc="-9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b="1">
                <a:solidFill>
                  <a:srgbClr val="414141"/>
                </a:solidFill>
                <a:latin typeface="Courier New"/>
                <a:cs typeface="Courier New"/>
              </a:rPr>
              <a:t>فﺎﻨﺻﻼﻟ</a:t>
            </a:r>
            <a:r>
              <a:rPr dirty="0" sz="2800" spc="-90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340" b="1">
                <a:solidFill>
                  <a:srgbClr val="414141"/>
                </a:solidFill>
                <a:latin typeface="Courier New"/>
                <a:cs typeface="Courier New"/>
              </a:rPr>
              <a:t>جﺎﻴﺘﺣﻻا</a:t>
            </a:r>
            <a:r>
              <a:rPr dirty="0" sz="2800" spc="-90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145" b="1">
                <a:solidFill>
                  <a:srgbClr val="414141"/>
                </a:solidFill>
                <a:latin typeface="Courier New"/>
                <a:cs typeface="Courier New"/>
              </a:rPr>
              <a:t>يﺪﻣ</a:t>
            </a:r>
            <a:r>
              <a:rPr dirty="0" sz="2800" spc="-90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285" b="1">
                <a:solidFill>
                  <a:srgbClr val="414141"/>
                </a:solidFill>
                <a:latin typeface="Courier New"/>
                <a:cs typeface="Courier New"/>
              </a:rPr>
              <a:t>ﺔﺳارﺪﻟ</a:t>
            </a:r>
            <a:r>
              <a:rPr dirty="0" sz="2800" spc="-28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10" b="1">
                <a:solidFill>
                  <a:srgbClr val="414141"/>
                </a:solidFill>
                <a:latin typeface="Courier New"/>
                <a:cs typeface="Courier New"/>
              </a:rPr>
              <a:t>فﺎﻨﺻﻻا</a:t>
            </a:r>
            <a:r>
              <a:rPr dirty="0" sz="2800" spc="-95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275" b="1">
                <a:solidFill>
                  <a:srgbClr val="414141"/>
                </a:solidFill>
                <a:latin typeface="Courier New"/>
                <a:cs typeface="Courier New"/>
              </a:rPr>
              <a:t>ﺪﻳﺪﺤﺗ</a:t>
            </a:r>
            <a:r>
              <a:rPr dirty="0" sz="2800" spc="-21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285" b="1">
                <a:solidFill>
                  <a:srgbClr val="414141"/>
                </a:solidFill>
                <a:latin typeface="Courier New"/>
                <a:cs typeface="Courier New"/>
              </a:rPr>
              <a:t>و</a:t>
            </a:r>
            <a:r>
              <a:rPr dirty="0" sz="2800" spc="-944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340" b="1">
                <a:solidFill>
                  <a:srgbClr val="414141"/>
                </a:solidFill>
                <a:latin typeface="Courier New"/>
                <a:cs typeface="Courier New"/>
              </a:rPr>
              <a:t>ﻪﻴﻠﺒﻘﺘﺴﻤﻟا</a:t>
            </a:r>
            <a:r>
              <a:rPr dirty="0" sz="2800" spc="-95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285" b="1">
                <a:solidFill>
                  <a:srgbClr val="414141"/>
                </a:solidFill>
                <a:latin typeface="Courier New"/>
                <a:cs typeface="Courier New"/>
              </a:rPr>
              <a:t>و</a:t>
            </a:r>
            <a:r>
              <a:rPr dirty="0" sz="2800" spc="-95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575" b="1">
                <a:solidFill>
                  <a:srgbClr val="414141"/>
                </a:solidFill>
                <a:latin typeface="Courier New"/>
                <a:cs typeface="Courier New"/>
              </a:rPr>
              <a:t>ﻪﻴﻟﺎﺤﻟا</a:t>
            </a:r>
            <a:r>
              <a:rPr dirty="0" sz="2800" spc="-95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35" b="1">
                <a:solidFill>
                  <a:srgbClr val="414141"/>
                </a:solidFill>
                <a:latin typeface="Courier New"/>
                <a:cs typeface="Courier New"/>
              </a:rPr>
              <a:t>تﺎﻋوﺮﺸﻤﻠﻟ</a:t>
            </a:r>
            <a:endParaRPr sz="2800">
              <a:latin typeface="Courier New"/>
              <a:cs typeface="Courier New"/>
            </a:endParaRPr>
          </a:p>
          <a:p>
            <a:pPr algn="r" marL="2726055" marR="2718435">
              <a:lnSpc>
                <a:spcPct val="100000"/>
              </a:lnSpc>
              <a:spcBef>
                <a:spcPts val="325"/>
              </a:spcBef>
            </a:pPr>
            <a:r>
              <a:rPr dirty="0" sz="2800" spc="-409" b="1">
                <a:solidFill>
                  <a:srgbClr val="414141"/>
                </a:solidFill>
                <a:latin typeface="Courier New"/>
                <a:cs typeface="Courier New"/>
              </a:rPr>
              <a:t>ﺎﻬﻨﻋ</a:t>
            </a:r>
            <a:r>
              <a:rPr dirty="0" sz="2800" spc="-944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2800" spc="-155" b="1">
                <a:solidFill>
                  <a:srgbClr val="414141"/>
                </a:solidFill>
                <a:latin typeface="Courier New"/>
                <a:cs typeface="Courier New"/>
              </a:rPr>
              <a:t>ﻲﻨﻐﺘﺴﻤﻟا</a:t>
            </a:r>
            <a:endParaRPr sz="280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5346511" y="504497"/>
            <a:ext cx="6334760" cy="1625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r" marL="38100" marR="466090" indent="-436245">
              <a:lnSpc>
                <a:spcPct val="114799"/>
              </a:lnSpc>
              <a:spcBef>
                <a:spcPts val="100"/>
              </a:spcBef>
            </a:pPr>
            <a:r>
              <a:rPr dirty="0" sz="3050" spc="-300">
                <a:solidFill>
                  <a:srgbClr val="414141"/>
                </a:solidFill>
              </a:rPr>
              <a:t>نوﺰﺨﻤﻟا</a:t>
            </a:r>
            <a:r>
              <a:rPr dirty="0" sz="3050" spc="-1005">
                <a:solidFill>
                  <a:srgbClr val="414141"/>
                </a:solidFill>
              </a:rPr>
              <a:t> </a:t>
            </a:r>
            <a:r>
              <a:rPr dirty="0" sz="3050" spc="-50">
                <a:solidFill>
                  <a:srgbClr val="414141"/>
                </a:solidFill>
              </a:rPr>
              <a:t>فﺎﻨﺻأ</a:t>
            </a:r>
            <a:r>
              <a:rPr dirty="0" sz="3050" spc="-994">
                <a:solidFill>
                  <a:srgbClr val="414141"/>
                </a:solidFill>
              </a:rPr>
              <a:t> </a:t>
            </a:r>
            <a:r>
              <a:rPr dirty="0" sz="3050" spc="-10">
                <a:solidFill>
                  <a:srgbClr val="414141"/>
                </a:solidFill>
              </a:rPr>
              <a:t>ﺮﺼﺤﻟ</a:t>
            </a:r>
            <a:r>
              <a:rPr dirty="0" sz="3050" spc="-994">
                <a:solidFill>
                  <a:srgbClr val="414141"/>
                </a:solidFill>
              </a:rPr>
              <a:t> </a:t>
            </a:r>
            <a:r>
              <a:rPr dirty="0" sz="3050" spc="-409">
                <a:solidFill>
                  <a:srgbClr val="414141"/>
                </a:solidFill>
              </a:rPr>
              <a:t>ﺔﻨﺠﻟ</a:t>
            </a:r>
            <a:r>
              <a:rPr dirty="0" sz="3050" spc="-994">
                <a:solidFill>
                  <a:srgbClr val="414141"/>
                </a:solidFill>
              </a:rPr>
              <a:t> </a:t>
            </a:r>
            <a:r>
              <a:rPr dirty="0" sz="3050">
                <a:solidFill>
                  <a:srgbClr val="414141"/>
                </a:solidFill>
              </a:rPr>
              <a:t>ﻞﻴﻜﺸﺗ</a:t>
            </a:r>
            <a:r>
              <a:rPr dirty="0" sz="3050" spc="-990">
                <a:solidFill>
                  <a:srgbClr val="414141"/>
                </a:solidFill>
              </a:rPr>
              <a:t> </a:t>
            </a:r>
            <a:r>
              <a:rPr dirty="0" sz="3050" spc="-325">
                <a:solidFill>
                  <a:srgbClr val="414141"/>
                </a:solidFill>
              </a:rPr>
              <a:t>ﻢﺗ</a:t>
            </a:r>
            <a:r>
              <a:rPr dirty="0" sz="3050" spc="-325">
                <a:solidFill>
                  <a:srgbClr val="414141"/>
                </a:solidFill>
              </a:rPr>
              <a:t> </a:t>
            </a:r>
            <a:r>
              <a:rPr dirty="0" sz="3050" spc="-250">
                <a:solidFill>
                  <a:srgbClr val="414141"/>
                </a:solidFill>
              </a:rPr>
              <a:t>ﻊﻨﺼﻤﻟا</a:t>
            </a:r>
            <a:r>
              <a:rPr dirty="0" sz="3050" spc="-1015">
                <a:solidFill>
                  <a:srgbClr val="414141"/>
                </a:solidFill>
              </a:rPr>
              <a:t> </a:t>
            </a:r>
            <a:r>
              <a:rPr dirty="0" sz="3050" spc="-195">
                <a:solidFill>
                  <a:srgbClr val="414141"/>
                </a:solidFill>
              </a:rPr>
              <a:t>نزﺎﺨﻣ</a:t>
            </a:r>
            <a:r>
              <a:rPr dirty="0" sz="3050" spc="-1015">
                <a:solidFill>
                  <a:srgbClr val="414141"/>
                </a:solidFill>
              </a:rPr>
              <a:t> </a:t>
            </a:r>
            <a:r>
              <a:rPr dirty="0" sz="3050" spc="-280">
                <a:solidFill>
                  <a:srgbClr val="414141"/>
                </a:solidFill>
              </a:rPr>
              <a:t>ﻊﻴﻤﺠﺑ</a:t>
            </a:r>
            <a:r>
              <a:rPr dirty="0" sz="3050" spc="-1015">
                <a:solidFill>
                  <a:srgbClr val="414141"/>
                </a:solidFill>
              </a:rPr>
              <a:t> </a:t>
            </a:r>
            <a:r>
              <a:rPr dirty="0" sz="3050" spc="-345">
                <a:solidFill>
                  <a:srgbClr val="414141"/>
                </a:solidFill>
              </a:rPr>
              <a:t>تﺎﺠﺘﻨﻤﻟاو</a:t>
            </a:r>
            <a:endParaRPr sz="3050"/>
          </a:p>
          <a:p>
            <a:pPr algn="r" marL="38100" marR="130175">
              <a:lnSpc>
                <a:spcPct val="100000"/>
              </a:lnSpc>
              <a:spcBef>
                <a:spcPts val="540"/>
              </a:spcBef>
            </a:pPr>
            <a:r>
              <a:rPr dirty="0" sz="3050" spc="-320">
                <a:solidFill>
                  <a:srgbClr val="414141"/>
                </a:solidFill>
              </a:rPr>
              <a:t>٢٠٢٥</a:t>
            </a:r>
            <a:r>
              <a:rPr dirty="0" sz="3050" spc="-1019">
                <a:solidFill>
                  <a:srgbClr val="414141"/>
                </a:solidFill>
              </a:rPr>
              <a:t> </a:t>
            </a:r>
            <a:r>
              <a:rPr dirty="0" sz="3050" spc="-140">
                <a:solidFill>
                  <a:srgbClr val="414141"/>
                </a:solidFill>
              </a:rPr>
              <a:t>ﺔﻨﺴﻟ</a:t>
            </a:r>
            <a:r>
              <a:rPr dirty="0" sz="3050" spc="-1019">
                <a:solidFill>
                  <a:srgbClr val="414141"/>
                </a:solidFill>
              </a:rPr>
              <a:t> </a:t>
            </a:r>
            <a:r>
              <a:rPr dirty="0" sz="3050" spc="-210">
                <a:solidFill>
                  <a:srgbClr val="414141"/>
                </a:solidFill>
              </a:rPr>
              <a:t>٣٤٥ﻢﻗر</a:t>
            </a:r>
            <a:r>
              <a:rPr dirty="0" sz="3050" spc="-1025">
                <a:solidFill>
                  <a:srgbClr val="414141"/>
                </a:solidFill>
              </a:rPr>
              <a:t> </a:t>
            </a:r>
            <a:r>
              <a:rPr dirty="0" sz="3050" spc="-355">
                <a:solidFill>
                  <a:srgbClr val="414141"/>
                </a:solidFill>
              </a:rPr>
              <a:t>يرادﻹا</a:t>
            </a:r>
            <a:r>
              <a:rPr dirty="0" sz="3050" spc="-1019">
                <a:solidFill>
                  <a:srgbClr val="414141"/>
                </a:solidFill>
              </a:rPr>
              <a:t> </a:t>
            </a:r>
            <a:r>
              <a:rPr dirty="0" sz="3050" spc="-700">
                <a:solidFill>
                  <a:srgbClr val="414141"/>
                </a:solidFill>
              </a:rPr>
              <a:t>راﺮﻘﻠﻟ</a:t>
            </a:r>
            <a:r>
              <a:rPr dirty="0" sz="3050" spc="-1025">
                <a:solidFill>
                  <a:srgbClr val="414141"/>
                </a:solidFill>
              </a:rPr>
              <a:t> </a:t>
            </a:r>
            <a:r>
              <a:rPr dirty="0" baseline="13661" sz="4575" spc="-2100">
                <a:solidFill>
                  <a:srgbClr val="414141"/>
                </a:solidFill>
              </a:rPr>
              <a:t>ﺎﻘً</a:t>
            </a:r>
            <a:r>
              <a:rPr dirty="0" baseline="13661" sz="4575" spc="-787">
                <a:solidFill>
                  <a:srgbClr val="414141"/>
                </a:solidFill>
              </a:rPr>
              <a:t> </a:t>
            </a:r>
            <a:r>
              <a:rPr dirty="0" sz="3050" spc="-25">
                <a:solidFill>
                  <a:srgbClr val="414141"/>
                </a:solidFill>
              </a:rPr>
              <a:t>ﺒﻃ</a:t>
            </a:r>
            <a:endParaRPr sz="3050"/>
          </a:p>
        </p:txBody>
      </p:sp>
      <p:sp>
        <p:nvSpPr>
          <p:cNvPr id="12" name="object 12" descr=""/>
          <p:cNvSpPr txBox="1"/>
          <p:nvPr/>
        </p:nvSpPr>
        <p:spPr>
          <a:xfrm>
            <a:off x="5010700" y="3784668"/>
            <a:ext cx="7302500" cy="21615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2700" marR="45720" indent="-40005">
              <a:lnSpc>
                <a:spcPct val="116799"/>
              </a:lnSpc>
              <a:spcBef>
                <a:spcPts val="95"/>
              </a:spcBef>
            </a:pPr>
            <a:r>
              <a:rPr dirty="0" sz="3000" spc="-260" b="1">
                <a:solidFill>
                  <a:srgbClr val="414141"/>
                </a:solidFill>
                <a:latin typeface="Courier New"/>
                <a:cs typeface="Courier New"/>
              </a:rPr>
              <a:t>نوﺰﺨﻤﻠﻟ</a:t>
            </a:r>
            <a:r>
              <a:rPr dirty="0" sz="3000" spc="-100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140" b="1">
                <a:solidFill>
                  <a:srgbClr val="414141"/>
                </a:solidFill>
                <a:latin typeface="Courier New"/>
                <a:cs typeface="Courier New"/>
              </a:rPr>
              <a:t>ﻒﻴﻨﺼﺘﻟا</a:t>
            </a:r>
            <a:r>
              <a:rPr dirty="0" sz="3000" spc="-100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440" b="1">
                <a:solidFill>
                  <a:srgbClr val="414141"/>
                </a:solidFill>
                <a:latin typeface="Courier New"/>
                <a:cs typeface="Courier New"/>
              </a:rPr>
              <a:t>رﺎﻴﻌﻣ</a:t>
            </a:r>
            <a:r>
              <a:rPr dirty="0" sz="3000" spc="-100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365" b="1">
                <a:solidFill>
                  <a:srgbClr val="414141"/>
                </a:solidFill>
                <a:latin typeface="Courier New"/>
                <a:cs typeface="Courier New"/>
              </a:rPr>
              <a:t>ﺪﻳﺪﺤﺘﺑ</a:t>
            </a:r>
            <a:r>
              <a:rPr dirty="0" sz="3000" spc="-100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545" b="1">
                <a:solidFill>
                  <a:srgbClr val="414141"/>
                </a:solidFill>
                <a:latin typeface="Courier New"/>
                <a:cs typeface="Courier New"/>
              </a:rPr>
              <a:t>ﺔﻨﺠﻠﻟا</a:t>
            </a:r>
            <a:r>
              <a:rPr dirty="0" sz="3000" spc="-100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80" b="1">
                <a:solidFill>
                  <a:srgbClr val="414141"/>
                </a:solidFill>
                <a:latin typeface="Courier New"/>
                <a:cs typeface="Courier New"/>
              </a:rPr>
              <a:t>ﺖﻣﺎﻗ</a:t>
            </a:r>
            <a:r>
              <a:rPr dirty="0" sz="3000" spc="8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270" b="1">
                <a:solidFill>
                  <a:srgbClr val="414141"/>
                </a:solidFill>
                <a:latin typeface="Courier New"/>
                <a:cs typeface="Courier New"/>
              </a:rPr>
              <a:t>ﺔﻛﺮﺣ</a:t>
            </a:r>
            <a:r>
              <a:rPr dirty="0" sz="3000" spc="-101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495" b="1">
                <a:solidFill>
                  <a:srgbClr val="414141"/>
                </a:solidFill>
                <a:latin typeface="Courier New"/>
                <a:cs typeface="Courier New"/>
              </a:rPr>
              <a:t>ﺎﻬﻴﻠﻋ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385" b="1">
                <a:solidFill>
                  <a:srgbClr val="414141"/>
                </a:solidFill>
                <a:latin typeface="Courier New"/>
                <a:cs typeface="Courier New"/>
              </a:rPr>
              <a:t>ﻢﺘﻳ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365" b="1">
                <a:solidFill>
                  <a:srgbClr val="414141"/>
                </a:solidFill>
                <a:latin typeface="Courier New"/>
                <a:cs typeface="Courier New"/>
              </a:rPr>
              <a:t>ﻢﻟ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475" b="1">
                <a:solidFill>
                  <a:srgbClr val="414141"/>
                </a:solidFill>
                <a:latin typeface="Courier New"/>
                <a:cs typeface="Courier New"/>
              </a:rPr>
              <a:t>ﻲﺘﻟا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10" b="1">
                <a:solidFill>
                  <a:srgbClr val="414141"/>
                </a:solidFill>
                <a:latin typeface="Courier New"/>
                <a:cs typeface="Courier New"/>
              </a:rPr>
              <a:t>فﺎﻨﺻﻻا</a:t>
            </a:r>
            <a:r>
              <a:rPr dirty="0" sz="3000" spc="-101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355" b="1">
                <a:solidFill>
                  <a:srgbClr val="414141"/>
                </a:solidFill>
                <a:latin typeface="Courier New"/>
                <a:cs typeface="Courier New"/>
              </a:rPr>
              <a:t>ﻲﻫ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310" b="1">
                <a:solidFill>
                  <a:srgbClr val="414141"/>
                </a:solidFill>
                <a:latin typeface="Courier New"/>
                <a:cs typeface="Courier New"/>
              </a:rPr>
              <a:t>و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675" b="1">
                <a:solidFill>
                  <a:srgbClr val="414141"/>
                </a:solidFill>
                <a:latin typeface="Courier New"/>
                <a:cs typeface="Courier New"/>
              </a:rPr>
              <a:t>ﺪﻛاﺮﻟا</a:t>
            </a:r>
            <a:r>
              <a:rPr dirty="0" sz="3000" spc="-67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620" b="1">
                <a:solidFill>
                  <a:srgbClr val="414141"/>
                </a:solidFill>
                <a:latin typeface="Courier New"/>
                <a:cs typeface="Courier New"/>
              </a:rPr>
              <a:t>ﺔﻴﻟﺎﻤﻟا</a:t>
            </a:r>
            <a:r>
              <a:rPr dirty="0" sz="3000" spc="-101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315" b="1">
                <a:solidFill>
                  <a:srgbClr val="414141"/>
                </a:solidFill>
                <a:latin typeface="Courier New"/>
                <a:cs typeface="Courier New"/>
              </a:rPr>
              <a:t>ﺔﺤﺋﻼﻟ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330" b="1">
                <a:solidFill>
                  <a:srgbClr val="414141"/>
                </a:solidFill>
                <a:latin typeface="Courier New"/>
                <a:cs typeface="Courier New"/>
              </a:rPr>
              <a:t>ﺎﻘﺒﻃ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85" b="1">
                <a:solidFill>
                  <a:srgbClr val="414141"/>
                </a:solidFill>
                <a:latin typeface="Courier New"/>
                <a:cs typeface="Courier New"/>
              </a:rPr>
              <a:t>تاﻮﻨﺳ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265" b="1">
                <a:solidFill>
                  <a:srgbClr val="414141"/>
                </a:solidFill>
                <a:latin typeface="Courier New"/>
                <a:cs typeface="Courier New"/>
              </a:rPr>
              <a:t>ثﻼﺛ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280" b="1">
                <a:solidFill>
                  <a:srgbClr val="414141"/>
                </a:solidFill>
                <a:latin typeface="Courier New"/>
                <a:cs typeface="Courier New"/>
              </a:rPr>
              <a:t>ﻦﻣ</a:t>
            </a:r>
            <a:r>
              <a:rPr dirty="0" sz="3000" spc="-1015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620" b="1">
                <a:solidFill>
                  <a:srgbClr val="414141"/>
                </a:solidFill>
                <a:latin typeface="Courier New"/>
                <a:cs typeface="Courier New"/>
              </a:rPr>
              <a:t>ﺮﺜﻛا</a:t>
            </a:r>
            <a:r>
              <a:rPr dirty="0" sz="3000" spc="-101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300" b="1">
                <a:solidFill>
                  <a:srgbClr val="414141"/>
                </a:solidFill>
                <a:latin typeface="Courier New"/>
                <a:cs typeface="Courier New"/>
              </a:rPr>
              <a:t>ﺬﻨﻣ</a:t>
            </a:r>
            <a:endParaRPr sz="3000">
              <a:latin typeface="Courier New"/>
              <a:cs typeface="Courier New"/>
            </a:endParaRPr>
          </a:p>
          <a:p>
            <a:pPr algn="r" marL="1860550" marR="1852930">
              <a:lnSpc>
                <a:spcPct val="100000"/>
              </a:lnSpc>
              <a:spcBef>
                <a:spcPts val="605"/>
              </a:spcBef>
            </a:pPr>
            <a:r>
              <a:rPr dirty="0" sz="3000" spc="-350" b="1">
                <a:solidFill>
                  <a:srgbClr val="414141"/>
                </a:solidFill>
                <a:latin typeface="Courier New"/>
                <a:cs typeface="Courier New"/>
              </a:rPr>
              <a:t>ﻊﻴﻨﺼﺘﻠﻟ</a:t>
            </a:r>
            <a:r>
              <a:rPr dirty="0" sz="3000" spc="-1000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585" b="1">
                <a:solidFill>
                  <a:srgbClr val="414141"/>
                </a:solidFill>
                <a:latin typeface="Courier New"/>
                <a:cs typeface="Courier New"/>
              </a:rPr>
              <a:t>ﻪﻴﺑﺮﻌﻟا</a:t>
            </a:r>
            <a:r>
              <a:rPr dirty="0" sz="3000" spc="-994" b="1">
                <a:solidFill>
                  <a:srgbClr val="414141"/>
                </a:solidFill>
                <a:latin typeface="Courier New"/>
                <a:cs typeface="Courier New"/>
              </a:rPr>
              <a:t> </a:t>
            </a:r>
            <a:r>
              <a:rPr dirty="0" sz="3000" spc="-540" b="1">
                <a:solidFill>
                  <a:srgbClr val="414141"/>
                </a:solidFill>
                <a:latin typeface="Courier New"/>
                <a:cs typeface="Courier New"/>
              </a:rPr>
              <a:t>ﻪﺌﻴﻬﻠﻟ</a:t>
            </a:r>
            <a:endParaRPr sz="3000">
              <a:latin typeface="Courier New"/>
              <a:cs typeface="Courier New"/>
            </a:endParaRPr>
          </a:p>
        </p:txBody>
      </p:sp>
      <p:pic>
        <p:nvPicPr>
          <p:cNvPr id="13" name="object 13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256386" y="171867"/>
            <a:ext cx="1562099" cy="11715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60627" y="2247676"/>
            <a:ext cx="15214600" cy="153035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r" marL="12700" marR="5080">
              <a:lnSpc>
                <a:spcPct val="116199"/>
              </a:lnSpc>
              <a:spcBef>
                <a:spcPts val="100"/>
              </a:spcBef>
            </a:pPr>
            <a:r>
              <a:rPr dirty="0" sz="4250" spc="-415">
                <a:solidFill>
                  <a:srgbClr val="414141"/>
                </a:solidFill>
              </a:rPr>
              <a:t>نوﺰﺨﻤﻟا</a:t>
            </a:r>
            <a:r>
              <a:rPr dirty="0" sz="4250" spc="-1440">
                <a:solidFill>
                  <a:srgbClr val="414141"/>
                </a:solidFill>
              </a:rPr>
              <a:t> </a:t>
            </a:r>
            <a:r>
              <a:rPr dirty="0" sz="4250" spc="-40">
                <a:solidFill>
                  <a:srgbClr val="414141"/>
                </a:solidFill>
              </a:rPr>
              <a:t>نﺄﺸﺑ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340">
                <a:solidFill>
                  <a:srgbClr val="414141"/>
                </a:solidFill>
              </a:rPr>
              <a:t>ﻊﻨﺼﻤﻟا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875">
                <a:solidFill>
                  <a:srgbClr val="414141"/>
                </a:solidFill>
              </a:rPr>
              <a:t>ﺎﻬﺑ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645">
                <a:solidFill>
                  <a:srgbClr val="414141"/>
                </a:solidFill>
              </a:rPr>
              <a:t>مﺎﻗ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695">
                <a:solidFill>
                  <a:srgbClr val="414141"/>
                </a:solidFill>
              </a:rPr>
              <a:t>ﻰﺘﻟا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455">
                <a:solidFill>
                  <a:srgbClr val="414141"/>
                </a:solidFill>
              </a:rPr>
              <a:t>تاءاﺮﺟﻻا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530">
                <a:solidFill>
                  <a:srgbClr val="414141"/>
                </a:solidFill>
              </a:rPr>
              <a:t>ﻪﻌﺟاﺮﻤﺑ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800">
                <a:solidFill>
                  <a:srgbClr val="414141"/>
                </a:solidFill>
              </a:rPr>
              <a:t>ﺔﻨﺠﻠﻟا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100">
                <a:solidFill>
                  <a:srgbClr val="414141"/>
                </a:solidFill>
              </a:rPr>
              <a:t>ﺖﻣﺎﻗ</a:t>
            </a:r>
            <a:r>
              <a:rPr dirty="0" sz="4250" spc="100">
                <a:solidFill>
                  <a:srgbClr val="414141"/>
                </a:solidFill>
              </a:rPr>
              <a:t> </a:t>
            </a:r>
            <a:r>
              <a:rPr dirty="0" sz="4250" spc="150">
                <a:solidFill>
                  <a:srgbClr val="414141"/>
                </a:solidFill>
                <a:latin typeface="Cambria"/>
                <a:cs typeface="Cambria"/>
              </a:rPr>
              <a:t>-</a:t>
            </a:r>
            <a:r>
              <a:rPr dirty="0" sz="4250">
                <a:solidFill>
                  <a:srgbClr val="414141"/>
                </a:solidFill>
                <a:latin typeface="Cambria"/>
                <a:cs typeface="Cambria"/>
              </a:rPr>
              <a:t>:</a:t>
            </a:r>
            <a:r>
              <a:rPr dirty="0" sz="4250" spc="135">
                <a:solidFill>
                  <a:srgbClr val="414141"/>
                </a:solidFill>
                <a:latin typeface="Cambria"/>
                <a:cs typeface="Cambria"/>
              </a:rPr>
              <a:t> </a:t>
            </a:r>
            <a:r>
              <a:rPr dirty="0" sz="4250" spc="-545">
                <a:solidFill>
                  <a:srgbClr val="414141"/>
                </a:solidFill>
              </a:rPr>
              <a:t>ﱃﺎﺘﻟا</a:t>
            </a:r>
            <a:r>
              <a:rPr dirty="0" sz="4250" spc="-1455">
                <a:solidFill>
                  <a:srgbClr val="414141"/>
                </a:solidFill>
              </a:rPr>
              <a:t> </a:t>
            </a:r>
            <a:r>
              <a:rPr dirty="0" sz="4250" spc="-770">
                <a:solidFill>
                  <a:srgbClr val="414141"/>
                </a:solidFill>
              </a:rPr>
              <a:t>ﻮﺤﻨﻟا</a:t>
            </a:r>
            <a:r>
              <a:rPr dirty="0" sz="4250" spc="-1450">
                <a:solidFill>
                  <a:srgbClr val="414141"/>
                </a:solidFill>
              </a:rPr>
              <a:t> </a:t>
            </a:r>
            <a:r>
              <a:rPr dirty="0" sz="4250" spc="185">
                <a:solidFill>
                  <a:srgbClr val="414141"/>
                </a:solidFill>
              </a:rPr>
              <a:t>ﲆﻋ</a:t>
            </a:r>
            <a:r>
              <a:rPr dirty="0" sz="4250" spc="-1450">
                <a:solidFill>
                  <a:srgbClr val="414141"/>
                </a:solidFill>
              </a:rPr>
              <a:t> </a:t>
            </a:r>
            <a:r>
              <a:rPr dirty="0" sz="4250" spc="170">
                <a:solidFill>
                  <a:srgbClr val="414141"/>
                </a:solidFill>
              </a:rPr>
              <a:t>ﻰﻫو</a:t>
            </a:r>
            <a:r>
              <a:rPr dirty="0" sz="4250" spc="-1450">
                <a:solidFill>
                  <a:srgbClr val="414141"/>
                </a:solidFill>
              </a:rPr>
              <a:t> </a:t>
            </a:r>
            <a:r>
              <a:rPr dirty="0" sz="4250" spc="-955">
                <a:solidFill>
                  <a:srgbClr val="414141"/>
                </a:solidFill>
              </a:rPr>
              <a:t>ﺪﻛاﺮﻟا</a:t>
            </a:r>
            <a:endParaRPr sz="4250">
              <a:latin typeface="Cambria"/>
              <a:cs typeface="Cambria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799828" y="5281513"/>
            <a:ext cx="152400" cy="152400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96560" y="7018538"/>
            <a:ext cx="152400" cy="152400"/>
          </a:xfrm>
          <a:prstGeom prst="rect">
            <a:avLst/>
          </a:prstGeom>
        </p:spPr>
      </p:pic>
      <p:sp>
        <p:nvSpPr>
          <p:cNvPr id="5" name="object 5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r" marL="115570" marR="5080">
              <a:lnSpc>
                <a:spcPct val="114700"/>
              </a:lnSpc>
              <a:spcBef>
                <a:spcPts val="100"/>
              </a:spcBef>
            </a:pPr>
            <a:r>
              <a:rPr dirty="0" spc="275"/>
              <a:t>لﻼﺧ</a:t>
            </a:r>
            <a:r>
              <a:rPr dirty="0" spc="-650"/>
              <a:t> </a:t>
            </a:r>
            <a:r>
              <a:rPr dirty="0" spc="-425"/>
              <a:t>ﻊﻴﻨﺼﺘﻠﻟ</a:t>
            </a:r>
            <a:r>
              <a:rPr dirty="0" spc="-650"/>
              <a:t> </a:t>
            </a:r>
            <a:r>
              <a:rPr dirty="0" spc="-730"/>
              <a:t>ﺔﻴﺑﺮﻌﻟا</a:t>
            </a:r>
            <a:r>
              <a:rPr dirty="0" spc="-645"/>
              <a:t> </a:t>
            </a:r>
            <a:r>
              <a:rPr dirty="0" spc="-685"/>
              <a:t>ﺔﺌﻴﻬﻟا</a:t>
            </a:r>
            <a:r>
              <a:rPr dirty="0" spc="-655"/>
              <a:t> </a:t>
            </a:r>
            <a:r>
              <a:rPr dirty="0" spc="-210"/>
              <a:t>ﻊﻧﺎﺼﻣو</a:t>
            </a:r>
            <a:r>
              <a:rPr dirty="0" spc="-645"/>
              <a:t> </a:t>
            </a:r>
            <a:r>
              <a:rPr dirty="0" spc="-35"/>
              <a:t>تاﺪﺣو</a:t>
            </a:r>
            <a:r>
              <a:rPr dirty="0" spc="-650"/>
              <a:t> </a:t>
            </a:r>
            <a:r>
              <a:rPr dirty="0" spc="160"/>
              <a:t>ﲆﻋ</a:t>
            </a:r>
            <a:r>
              <a:rPr dirty="0" spc="-650"/>
              <a:t> </a:t>
            </a:r>
            <a:r>
              <a:rPr dirty="0" spc="-810"/>
              <a:t>ﺪﻛاﺮﻟا</a:t>
            </a:r>
            <a:r>
              <a:rPr dirty="0" spc="-650"/>
              <a:t> </a:t>
            </a:r>
            <a:r>
              <a:rPr dirty="0" spc="-355"/>
              <a:t>نوﺰﺨﻤﻟا</a:t>
            </a:r>
            <a:r>
              <a:rPr dirty="0" spc="-650"/>
              <a:t> </a:t>
            </a:r>
            <a:r>
              <a:rPr dirty="0" spc="-35"/>
              <a:t>ﺮﺸﻧ</a:t>
            </a:r>
            <a:r>
              <a:rPr dirty="0" spc="-645"/>
              <a:t> </a:t>
            </a:r>
            <a:r>
              <a:rPr dirty="0" spc="-380"/>
              <a:t>ﻢﺗ</a:t>
            </a:r>
            <a:r>
              <a:rPr dirty="0" spc="-380"/>
              <a:t> </a:t>
            </a:r>
            <a:r>
              <a:rPr dirty="0" spc="-470">
                <a:latin typeface="Cambria"/>
                <a:cs typeface="Cambria"/>
              </a:rPr>
              <a:t>.</a:t>
            </a:r>
            <a:r>
              <a:rPr dirty="0" spc="-470"/>
              <a:t>ﺔﺟﺎﺤﻟا</a:t>
            </a:r>
            <a:r>
              <a:rPr dirty="0" spc="-1255"/>
              <a:t> </a:t>
            </a:r>
            <a:r>
              <a:rPr dirty="0" spc="-400"/>
              <a:t>مﺪﻌﺑ</a:t>
            </a:r>
            <a:r>
              <a:rPr dirty="0" spc="-1245"/>
              <a:t> </a:t>
            </a:r>
            <a:r>
              <a:rPr dirty="0" spc="-445"/>
              <a:t>ﻊﻧﺎﺼﻤﻟا</a:t>
            </a:r>
            <a:r>
              <a:rPr dirty="0" spc="-1245"/>
              <a:t> </a:t>
            </a:r>
            <a:r>
              <a:rPr dirty="0" spc="-180"/>
              <a:t>ﻊﻴﻤﺟ</a:t>
            </a:r>
            <a:r>
              <a:rPr dirty="0" spc="-1245"/>
              <a:t> </a:t>
            </a:r>
            <a:r>
              <a:rPr dirty="0" spc="-290"/>
              <a:t>تدﺎﻓا</a:t>
            </a:r>
            <a:r>
              <a:rPr dirty="0" spc="-1245"/>
              <a:t> </a:t>
            </a:r>
            <a:r>
              <a:rPr dirty="0" spc="-215"/>
              <a:t>ﻲﺘﻟاو</a:t>
            </a:r>
            <a:r>
              <a:rPr dirty="0" spc="-215">
                <a:latin typeface="Cambria"/>
                <a:cs typeface="Cambria"/>
              </a:rPr>
              <a:t>2020</a:t>
            </a:r>
            <a:r>
              <a:rPr dirty="0" spc="105">
                <a:latin typeface="Cambria"/>
                <a:cs typeface="Cambria"/>
              </a:rPr>
              <a:t> </a:t>
            </a:r>
            <a:r>
              <a:rPr dirty="0" spc="-515"/>
              <a:t>مﺎﻋ</a:t>
            </a:r>
          </a:p>
          <a:p>
            <a:pPr algn="r" marL="12700" marR="107950">
              <a:lnSpc>
                <a:spcPct val="114700"/>
              </a:lnSpc>
              <a:spcBef>
                <a:spcPts val="3629"/>
              </a:spcBef>
            </a:pPr>
            <a:r>
              <a:rPr dirty="0" spc="-640"/>
              <a:t>ﺔﺌﻴﻬﻠﻟ</a:t>
            </a:r>
            <a:r>
              <a:rPr dirty="0" spc="-320"/>
              <a:t> </a:t>
            </a:r>
            <a:r>
              <a:rPr dirty="0" spc="-445"/>
              <a:t>ةﺪﺣﻮﻤﻟا</a:t>
            </a:r>
            <a:r>
              <a:rPr dirty="0" spc="-320"/>
              <a:t> </a:t>
            </a:r>
            <a:r>
              <a:rPr dirty="0" spc="-380"/>
              <a:t>ﺔﻣﻮﻈﻨﻤﻟا</a:t>
            </a:r>
            <a:r>
              <a:rPr dirty="0" spc="-320"/>
              <a:t> </a:t>
            </a:r>
            <a:r>
              <a:rPr dirty="0" spc="160"/>
              <a:t>ﲆﻋ</a:t>
            </a:r>
            <a:r>
              <a:rPr dirty="0" spc="-425"/>
              <a:t> </a:t>
            </a:r>
            <a:r>
              <a:rPr dirty="0" spc="-509"/>
              <a:t>ﺎﻬﻠﻴﻤﺤﺗ</a:t>
            </a:r>
            <a:r>
              <a:rPr dirty="0" spc="-315"/>
              <a:t> </a:t>
            </a:r>
            <a:r>
              <a:rPr dirty="0" spc="-355"/>
              <a:t>ﻢﺗ</a:t>
            </a:r>
            <a:r>
              <a:rPr dirty="0" spc="-320"/>
              <a:t> </a:t>
            </a:r>
            <a:r>
              <a:rPr dirty="0" spc="-810"/>
              <a:t>ﺪﻛاﺮﻟا</a:t>
            </a:r>
            <a:r>
              <a:rPr dirty="0" spc="-320"/>
              <a:t> </a:t>
            </a:r>
            <a:r>
              <a:rPr dirty="0" spc="-355"/>
              <a:t>نوﺰﺨﻤﻟا</a:t>
            </a:r>
            <a:r>
              <a:rPr dirty="0" spc="-325"/>
              <a:t> </a:t>
            </a:r>
            <a:r>
              <a:rPr dirty="0" spc="-10"/>
              <a:t>فﺎﻨﺻأ</a:t>
            </a:r>
            <a:r>
              <a:rPr dirty="0" spc="-330"/>
              <a:t> </a:t>
            </a:r>
            <a:r>
              <a:rPr dirty="0" spc="-20"/>
              <a:t>ﻊﻴﻤﺟ</a:t>
            </a:r>
            <a:r>
              <a:rPr dirty="0" spc="-20"/>
              <a:t> </a:t>
            </a:r>
            <a:r>
              <a:rPr dirty="0" spc="-380"/>
              <a:t>ﺪﻨﻋ</a:t>
            </a:r>
            <a:r>
              <a:rPr dirty="0" spc="-720"/>
              <a:t> </a:t>
            </a:r>
            <a:r>
              <a:rPr dirty="0" spc="-480"/>
              <a:t>ﺎﻬﺋاﺮﺷ</a:t>
            </a:r>
            <a:r>
              <a:rPr dirty="0" spc="-715"/>
              <a:t> </a:t>
            </a:r>
            <a:r>
              <a:rPr dirty="0" spc="495"/>
              <a:t>ﺐﻠﻃ</a:t>
            </a:r>
            <a:r>
              <a:rPr dirty="0" spc="-715"/>
              <a:t> </a:t>
            </a:r>
            <a:r>
              <a:rPr dirty="0" spc="-395"/>
              <a:t>و</a:t>
            </a:r>
            <a:r>
              <a:rPr dirty="0" spc="-715"/>
              <a:t> </a:t>
            </a:r>
            <a:r>
              <a:rPr dirty="0" spc="-600"/>
              <a:t>ﺎﻬﻴﻠﻋ</a:t>
            </a:r>
            <a:r>
              <a:rPr dirty="0" spc="-715"/>
              <a:t> </a:t>
            </a:r>
            <a:r>
              <a:rPr dirty="0" spc="-100"/>
              <a:t>عﻼﻃﻻا</a:t>
            </a:r>
            <a:r>
              <a:rPr dirty="0" spc="-715"/>
              <a:t> </a:t>
            </a:r>
            <a:r>
              <a:rPr dirty="0" spc="-445"/>
              <a:t>ﻊﻧﺎﺼﻤﻟا</a:t>
            </a:r>
            <a:r>
              <a:rPr dirty="0" spc="-715"/>
              <a:t> </a:t>
            </a:r>
            <a:r>
              <a:rPr dirty="0" spc="-335"/>
              <a:t>ﻊﻴﻤﺠﻟ</a:t>
            </a:r>
            <a:r>
              <a:rPr dirty="0" spc="-715"/>
              <a:t> </a:t>
            </a:r>
            <a:r>
              <a:rPr dirty="0" spc="-120"/>
              <a:t>ﻦﻜﻤﻳ</a:t>
            </a:r>
            <a:r>
              <a:rPr dirty="0" spc="-715"/>
              <a:t> </a:t>
            </a:r>
            <a:r>
              <a:rPr dirty="0" spc="-395"/>
              <a:t>و</a:t>
            </a:r>
            <a:r>
              <a:rPr dirty="0" spc="-715"/>
              <a:t> </a:t>
            </a:r>
            <a:r>
              <a:rPr dirty="0" spc="-425"/>
              <a:t>ﻊﻴﻨﺼﺘﻠﻟ</a:t>
            </a:r>
            <a:r>
              <a:rPr dirty="0" spc="-715"/>
              <a:t> </a:t>
            </a:r>
            <a:r>
              <a:rPr dirty="0" spc="-740"/>
              <a:t>ﺔﻴﺑﺮﻌﻟا</a:t>
            </a:r>
            <a:r>
              <a:rPr dirty="0" spc="-740"/>
              <a:t> </a:t>
            </a:r>
            <a:r>
              <a:rPr dirty="0" spc="50">
                <a:latin typeface="Cambria"/>
                <a:cs typeface="Cambria"/>
              </a:rPr>
              <a:t>.</a:t>
            </a:r>
            <a:r>
              <a:rPr dirty="0" spc="140">
                <a:latin typeface="Cambria"/>
                <a:cs typeface="Cambria"/>
              </a:rPr>
              <a:t> </a:t>
            </a:r>
            <a:r>
              <a:rPr dirty="0" spc="-565"/>
              <a:t>ﺔﺟﺎﺤﻟا</a:t>
            </a:r>
          </a:p>
        </p:txBody>
      </p:sp>
      <p:sp>
        <p:nvSpPr>
          <p:cNvPr id="6" name="object 6" descr=""/>
          <p:cNvSpPr/>
          <p:nvPr/>
        </p:nvSpPr>
        <p:spPr>
          <a:xfrm>
            <a:off x="1383240" y="1508104"/>
            <a:ext cx="16214725" cy="0"/>
          </a:xfrm>
          <a:custGeom>
            <a:avLst/>
            <a:gdLst/>
            <a:ahLst/>
            <a:cxnLst/>
            <a:rect l="l" t="t" r="r" b="b"/>
            <a:pathLst>
              <a:path w="16214725" h="0">
                <a:moveTo>
                  <a:pt x="0" y="0"/>
                </a:moveTo>
                <a:lnTo>
                  <a:pt x="16214121" y="0"/>
                </a:lnTo>
              </a:path>
            </a:pathLst>
          </a:custGeom>
          <a:ln w="19050">
            <a:solidFill>
              <a:srgbClr val="414141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041166" y="248067"/>
            <a:ext cx="1562099" cy="11715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514250" y="2467236"/>
            <a:ext cx="14856460" cy="2273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L="361315" marR="6431915" indent="-6078220">
              <a:lnSpc>
                <a:spcPct val="115199"/>
              </a:lnSpc>
              <a:spcBef>
                <a:spcPts val="100"/>
              </a:spcBef>
            </a:pPr>
            <a:r>
              <a:rPr dirty="0" sz="3200" spc="-130" b="1">
                <a:solidFill>
                  <a:srgbClr val="292E3A"/>
                </a:solidFill>
                <a:latin typeface="Courier New"/>
                <a:cs typeface="Courier New"/>
              </a:rPr>
              <a:t>ﻞﻤﻌﺑ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95" b="1">
                <a:solidFill>
                  <a:srgbClr val="292E3A"/>
                </a:solidFill>
                <a:latin typeface="Courier New"/>
                <a:cs typeface="Courier New"/>
              </a:rPr>
              <a:t>ﻖﻳﺪﺼﺘﻟﺎﺑ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90" b="1">
                <a:solidFill>
                  <a:srgbClr val="292E3A"/>
                </a:solidFill>
                <a:latin typeface="Courier New"/>
                <a:cs typeface="Courier New"/>
              </a:rPr>
              <a:t>ﺖﻣﺎﻗ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525" b="1">
                <a:solidFill>
                  <a:srgbClr val="292E3A"/>
                </a:solidFill>
                <a:latin typeface="Courier New"/>
                <a:cs typeface="Courier New"/>
              </a:rPr>
              <a:t>ﻰﺘﻟا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75" b="1">
                <a:solidFill>
                  <a:srgbClr val="292E3A"/>
                </a:solidFill>
                <a:latin typeface="Courier New"/>
                <a:cs typeface="Courier New"/>
              </a:rPr>
              <a:t>ﻊﻴﻨﺼﺘﻠﻟ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645" b="1">
                <a:solidFill>
                  <a:srgbClr val="292E3A"/>
                </a:solidFill>
                <a:latin typeface="Courier New"/>
                <a:cs typeface="Courier New"/>
              </a:rPr>
              <a:t>ﺔﻴﺑﺮﻌﻟا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625" b="1">
                <a:solidFill>
                  <a:srgbClr val="292E3A"/>
                </a:solidFill>
                <a:latin typeface="Courier New"/>
                <a:cs typeface="Courier New"/>
              </a:rPr>
              <a:t>ﺔﺌﻴﻬﻟا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35" b="1">
                <a:solidFill>
                  <a:srgbClr val="292E3A"/>
                </a:solidFill>
                <a:latin typeface="Courier New"/>
                <a:cs typeface="Courier New"/>
              </a:rPr>
              <a:t>ﺔﺳﺎﺋر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110" b="1">
                <a:solidFill>
                  <a:srgbClr val="292E3A"/>
                </a:solidFill>
                <a:latin typeface="Courier New"/>
                <a:cs typeface="Courier New"/>
              </a:rPr>
              <a:t>ﻊﻣ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35" b="1">
                <a:solidFill>
                  <a:srgbClr val="292E3A"/>
                </a:solidFill>
                <a:latin typeface="Courier New"/>
                <a:cs typeface="Courier New"/>
              </a:rPr>
              <a:t>ﻖﻴﺴﻨﺘﻟﺎﺑ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60" b="1">
                <a:solidFill>
                  <a:srgbClr val="292E3A"/>
                </a:solidFill>
                <a:latin typeface="Courier New"/>
                <a:cs typeface="Courier New"/>
              </a:rPr>
              <a:t>ﻊﻨﺼﻤﻟا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515" b="1">
                <a:solidFill>
                  <a:srgbClr val="292E3A"/>
                </a:solidFill>
                <a:latin typeface="Courier New"/>
                <a:cs typeface="Courier New"/>
              </a:rPr>
              <a:t>مﺎﻗ</a:t>
            </a:r>
            <a:r>
              <a:rPr dirty="0" sz="3200" spc="-51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500" b="1">
                <a:solidFill>
                  <a:srgbClr val="292E3A"/>
                </a:solidFill>
                <a:latin typeface="Courier New"/>
                <a:cs typeface="Courier New"/>
              </a:rPr>
              <a:t>تﺎﺼﺼﺨﻣ</a:t>
            </a:r>
            <a:endParaRPr sz="3200">
              <a:latin typeface="Courier New"/>
              <a:cs typeface="Courier New"/>
            </a:endParaRPr>
          </a:p>
          <a:p>
            <a:pPr algn="r" marL="12700" marR="962660" indent="-958215">
              <a:lnSpc>
                <a:spcPct val="115199"/>
              </a:lnSpc>
            </a:pPr>
            <a:r>
              <a:rPr dirty="0" sz="3200" spc="-335" b="1">
                <a:solidFill>
                  <a:srgbClr val="292E3A"/>
                </a:solidFill>
                <a:latin typeface="Courier New"/>
                <a:cs typeface="Courier New"/>
              </a:rPr>
              <a:t>نوﺰﺨﻤﻟا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60" b="1">
                <a:solidFill>
                  <a:srgbClr val="292E3A"/>
                </a:solidFill>
                <a:latin typeface="Courier New"/>
                <a:cs typeface="Courier New"/>
              </a:rPr>
              <a:t>ﺔﻤﻴﻗ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225" b="1">
                <a:solidFill>
                  <a:srgbClr val="292E3A"/>
                </a:solidFill>
                <a:latin typeface="Courier New"/>
                <a:cs typeface="Courier New"/>
              </a:rPr>
              <a:t>ﺾﻴﻔﺨﺗ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55" b="1">
                <a:solidFill>
                  <a:srgbClr val="292E3A"/>
                </a:solidFill>
                <a:latin typeface="Courier New"/>
                <a:cs typeface="Courier New"/>
              </a:rPr>
              <a:t>ﺎﻬﻟﻼﺧ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280" b="1">
                <a:solidFill>
                  <a:srgbClr val="292E3A"/>
                </a:solidFill>
                <a:latin typeface="Courier New"/>
                <a:cs typeface="Courier New"/>
              </a:rPr>
              <a:t>ﻦﻣ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04" b="1">
                <a:solidFill>
                  <a:srgbClr val="292E3A"/>
                </a:solidFill>
                <a:latin typeface="Courier New"/>
                <a:cs typeface="Courier New"/>
              </a:rPr>
              <a:t>ﻦﻜﻣا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490" b="1">
                <a:solidFill>
                  <a:srgbClr val="292E3A"/>
                </a:solidFill>
                <a:latin typeface="Courier New"/>
                <a:cs typeface="Courier New"/>
              </a:rPr>
              <a:t>ﻰﺘﻟاو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715" b="1">
                <a:solidFill>
                  <a:srgbClr val="292E3A"/>
                </a:solidFill>
                <a:latin typeface="Courier New"/>
                <a:cs typeface="Courier New"/>
              </a:rPr>
              <a:t>ﺪﻛاﺮﻟا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35" b="1">
                <a:solidFill>
                  <a:srgbClr val="292E3A"/>
                </a:solidFill>
                <a:latin typeface="Courier New"/>
                <a:cs typeface="Courier New"/>
              </a:rPr>
              <a:t>نوﺰﺨﻤﻟا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10" b="1">
                <a:solidFill>
                  <a:srgbClr val="292E3A"/>
                </a:solidFill>
                <a:latin typeface="Courier New"/>
                <a:cs typeface="Courier New"/>
              </a:rPr>
              <a:t>ﺔﻠﻜﺸﻣ</a:t>
            </a:r>
            <a:r>
              <a:rPr dirty="0" sz="3200" spc="-101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140" b="1">
                <a:solidFill>
                  <a:srgbClr val="292E3A"/>
                </a:solidFill>
                <a:latin typeface="Courier New"/>
                <a:cs typeface="Courier New"/>
              </a:rPr>
              <a:t>ﲆﻋ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95" b="1">
                <a:solidFill>
                  <a:srgbClr val="292E3A"/>
                </a:solidFill>
                <a:latin typeface="Courier New"/>
                <a:cs typeface="Courier New"/>
              </a:rPr>
              <a:t>ﺐﻠﻐﺘﻠﻟ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575" b="1">
                <a:solidFill>
                  <a:srgbClr val="292E3A"/>
                </a:solidFill>
                <a:latin typeface="Courier New"/>
                <a:cs typeface="Courier New"/>
              </a:rPr>
              <a:t>ﺔﻴﻟﺎﻣ</a:t>
            </a:r>
            <a:r>
              <a:rPr dirty="0" sz="3200" spc="-57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b="1">
                <a:solidFill>
                  <a:srgbClr val="292E3A"/>
                </a:solidFill>
                <a:latin typeface="Arial"/>
                <a:cs typeface="Arial"/>
              </a:rPr>
              <a:t>2025</a:t>
            </a:r>
            <a:r>
              <a:rPr dirty="0" sz="3200" spc="15" b="1">
                <a:solidFill>
                  <a:srgbClr val="292E3A"/>
                </a:solidFill>
                <a:latin typeface="Arial"/>
                <a:cs typeface="Arial"/>
              </a:rPr>
              <a:t> </a:t>
            </a:r>
            <a:r>
              <a:rPr dirty="0" sz="3200" spc="-165" b="1">
                <a:solidFill>
                  <a:srgbClr val="292E3A"/>
                </a:solidFill>
                <a:latin typeface="Courier New"/>
                <a:cs typeface="Courier New"/>
              </a:rPr>
              <a:t>ﺮﺒﻤﺴﻳد</a:t>
            </a:r>
            <a:r>
              <a:rPr dirty="0" sz="32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165" b="1">
                <a:solidFill>
                  <a:srgbClr val="292E3A"/>
                </a:solidFill>
                <a:latin typeface="Courier New"/>
                <a:cs typeface="Courier New"/>
              </a:rPr>
              <a:t>ﺮﻬﺷ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245" b="1">
                <a:solidFill>
                  <a:srgbClr val="292E3A"/>
                </a:solidFill>
                <a:latin typeface="Courier New"/>
                <a:cs typeface="Courier New"/>
              </a:rPr>
              <a:t>لﻼﺧ</a:t>
            </a:r>
            <a:r>
              <a:rPr dirty="0" sz="32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95" b="1">
                <a:solidFill>
                  <a:srgbClr val="292E3A"/>
                </a:solidFill>
                <a:latin typeface="Courier New"/>
                <a:cs typeface="Courier New"/>
              </a:rPr>
              <a:t>رﻻود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b="1">
                <a:solidFill>
                  <a:srgbClr val="292E3A"/>
                </a:solidFill>
                <a:latin typeface="Arial"/>
                <a:cs typeface="Arial"/>
              </a:rPr>
              <a:t>39106</a:t>
            </a:r>
            <a:r>
              <a:rPr dirty="0" sz="3200" spc="30" b="1">
                <a:solidFill>
                  <a:srgbClr val="292E3A"/>
                </a:solidFill>
                <a:latin typeface="Arial"/>
                <a:cs typeface="Arial"/>
              </a:rPr>
              <a:t> </a:t>
            </a:r>
            <a:r>
              <a:rPr dirty="0" sz="3200" spc="245" b="1">
                <a:solidFill>
                  <a:srgbClr val="292E3A"/>
                </a:solidFill>
                <a:latin typeface="Courier New"/>
                <a:cs typeface="Courier New"/>
              </a:rPr>
              <a:t>ﱃا</a:t>
            </a:r>
            <a:r>
              <a:rPr dirty="0" sz="32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185" b="1">
                <a:solidFill>
                  <a:srgbClr val="292E3A"/>
                </a:solidFill>
                <a:latin typeface="Arial"/>
                <a:cs typeface="Arial"/>
              </a:rPr>
              <a:t>2023</a:t>
            </a:r>
            <a:r>
              <a:rPr dirty="0" sz="3200" spc="-185" b="1">
                <a:solidFill>
                  <a:srgbClr val="292E3A"/>
                </a:solidFill>
                <a:latin typeface="Courier New"/>
                <a:cs typeface="Courier New"/>
              </a:rPr>
              <a:t>مﺎﻋ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95" b="1">
                <a:solidFill>
                  <a:srgbClr val="292E3A"/>
                </a:solidFill>
                <a:latin typeface="Courier New"/>
                <a:cs typeface="Courier New"/>
              </a:rPr>
              <a:t>رﻻود</a:t>
            </a:r>
            <a:r>
              <a:rPr dirty="0" sz="32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75" b="1">
                <a:solidFill>
                  <a:srgbClr val="292E3A"/>
                </a:solidFill>
                <a:latin typeface="Courier New"/>
                <a:cs typeface="Courier New"/>
              </a:rPr>
              <a:t>نﻮﻴﻠﻣ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b="1">
                <a:solidFill>
                  <a:srgbClr val="292E3A"/>
                </a:solidFill>
                <a:latin typeface="Arial"/>
                <a:cs typeface="Arial"/>
              </a:rPr>
              <a:t>3</a:t>
            </a:r>
            <a:r>
              <a:rPr dirty="0" sz="3200" spc="30" b="1">
                <a:solidFill>
                  <a:srgbClr val="292E3A"/>
                </a:solidFill>
                <a:latin typeface="Arial"/>
                <a:cs typeface="Arial"/>
              </a:rPr>
              <a:t> </a:t>
            </a:r>
            <a:r>
              <a:rPr dirty="0" sz="3200" spc="280" b="1">
                <a:solidFill>
                  <a:srgbClr val="292E3A"/>
                </a:solidFill>
                <a:latin typeface="Courier New"/>
                <a:cs typeface="Courier New"/>
              </a:rPr>
              <a:t>ﻦﻣ</a:t>
            </a:r>
            <a:r>
              <a:rPr dirty="0" sz="32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725" b="1">
                <a:solidFill>
                  <a:srgbClr val="292E3A"/>
                </a:solidFill>
                <a:latin typeface="Courier New"/>
                <a:cs typeface="Courier New"/>
              </a:rPr>
              <a:t>ﺪﻛاﺮﻟا</a:t>
            </a:r>
            <a:endParaRPr sz="3200">
              <a:latin typeface="Courier New"/>
              <a:cs typeface="Courier New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2358887" y="6183784"/>
            <a:ext cx="13569950" cy="1711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L="12700" marR="55244" indent="-50800">
              <a:lnSpc>
                <a:spcPct val="115199"/>
              </a:lnSpc>
              <a:spcBef>
                <a:spcPts val="100"/>
              </a:spcBef>
            </a:pPr>
            <a:r>
              <a:rPr dirty="0" sz="3200" spc="-225" b="1">
                <a:solidFill>
                  <a:srgbClr val="292E3A"/>
                </a:solidFill>
                <a:latin typeface="Courier New"/>
                <a:cs typeface="Courier New"/>
              </a:rPr>
              <a:t>ﻞﻳﻮﺤﺗ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90" b="1">
                <a:solidFill>
                  <a:srgbClr val="292E3A"/>
                </a:solidFill>
                <a:latin typeface="Courier New"/>
                <a:cs typeface="Courier New"/>
              </a:rPr>
              <a:t>ﺎﻬﻤﻫا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45" b="1">
                <a:solidFill>
                  <a:srgbClr val="292E3A"/>
                </a:solidFill>
                <a:latin typeface="Courier New"/>
                <a:cs typeface="Courier New"/>
              </a:rPr>
              <a:t>تاءاﺮﺟﻻا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280" b="1">
                <a:solidFill>
                  <a:srgbClr val="292E3A"/>
                </a:solidFill>
                <a:latin typeface="Courier New"/>
                <a:cs typeface="Courier New"/>
              </a:rPr>
              <a:t>ﻦﻣ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110" b="1">
                <a:solidFill>
                  <a:srgbClr val="292E3A"/>
                </a:solidFill>
                <a:latin typeface="Courier New"/>
                <a:cs typeface="Courier New"/>
              </a:rPr>
              <a:t>ﺔﻠﺴﻠﺳ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245" b="1">
                <a:solidFill>
                  <a:srgbClr val="292E3A"/>
                </a:solidFill>
                <a:latin typeface="Courier New"/>
                <a:cs typeface="Courier New"/>
              </a:rPr>
              <a:t>لﻼﺧ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280" b="1">
                <a:solidFill>
                  <a:srgbClr val="292E3A"/>
                </a:solidFill>
                <a:latin typeface="Courier New"/>
                <a:cs typeface="Courier New"/>
              </a:rPr>
              <a:t>ﻦﻣ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110" b="1">
                <a:solidFill>
                  <a:srgbClr val="292E3A"/>
                </a:solidFill>
                <a:latin typeface="Courier New"/>
                <a:cs typeface="Courier New"/>
              </a:rPr>
              <a:t>ﻚﻟذو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80" b="1">
                <a:solidFill>
                  <a:srgbClr val="292E3A"/>
                </a:solidFill>
                <a:latin typeface="Courier New"/>
                <a:cs typeface="Courier New"/>
              </a:rPr>
              <a:t>ةرﺎﺴﺨﻟ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60" b="1">
                <a:solidFill>
                  <a:srgbClr val="292E3A"/>
                </a:solidFill>
                <a:latin typeface="Courier New"/>
                <a:cs typeface="Courier New"/>
              </a:rPr>
              <a:t>ﻊﻨﺼﻤﻟا</a:t>
            </a:r>
            <a:r>
              <a:rPr dirty="0" sz="32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280" b="1">
                <a:solidFill>
                  <a:srgbClr val="292E3A"/>
                </a:solidFill>
                <a:latin typeface="Courier New"/>
                <a:cs typeface="Courier New"/>
              </a:rPr>
              <a:t>ضﺮﻌﺗ</a:t>
            </a:r>
            <a:r>
              <a:rPr dirty="0" sz="3200" spc="-101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25" b="1">
                <a:solidFill>
                  <a:srgbClr val="292E3A"/>
                </a:solidFill>
                <a:latin typeface="Courier New"/>
                <a:cs typeface="Courier New"/>
              </a:rPr>
              <a:t>نود</a:t>
            </a:r>
            <a:r>
              <a:rPr dirty="0" sz="3200" spc="-2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70" b="1">
                <a:solidFill>
                  <a:srgbClr val="292E3A"/>
                </a:solidFill>
                <a:latin typeface="Courier New"/>
                <a:cs typeface="Courier New"/>
              </a:rPr>
              <a:t>نوﺰﺨﻣ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490" b="1">
                <a:solidFill>
                  <a:srgbClr val="292E3A"/>
                </a:solidFill>
                <a:latin typeface="Courier New"/>
                <a:cs typeface="Courier New"/>
              </a:rPr>
              <a:t>ﻲﻟا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70" b="1">
                <a:solidFill>
                  <a:srgbClr val="292E3A"/>
                </a:solidFill>
                <a:latin typeface="Courier New"/>
                <a:cs typeface="Courier New"/>
              </a:rPr>
              <a:t>تاﻮﻨﺳ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75" b="1">
                <a:solidFill>
                  <a:srgbClr val="292E3A"/>
                </a:solidFill>
                <a:latin typeface="Courier New"/>
                <a:cs typeface="Courier New"/>
              </a:rPr>
              <a:t>ﺔﺛﻼﺛ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75" b="1">
                <a:solidFill>
                  <a:srgbClr val="292E3A"/>
                </a:solidFill>
                <a:latin typeface="Courier New"/>
                <a:cs typeface="Courier New"/>
              </a:rPr>
              <a:t>ةﺪﻤﻟ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05" b="1">
                <a:solidFill>
                  <a:srgbClr val="292E3A"/>
                </a:solidFill>
                <a:latin typeface="Courier New"/>
                <a:cs typeface="Courier New"/>
              </a:rPr>
              <a:t>ﻪﻛﺮﺣ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450" b="1">
                <a:solidFill>
                  <a:srgbClr val="292E3A"/>
                </a:solidFill>
                <a:latin typeface="Courier New"/>
                <a:cs typeface="Courier New"/>
              </a:rPr>
              <a:t>ﻪﻴﻠﻋ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340" b="1">
                <a:solidFill>
                  <a:srgbClr val="292E3A"/>
                </a:solidFill>
                <a:latin typeface="Courier New"/>
                <a:cs typeface="Courier New"/>
              </a:rPr>
              <a:t>ﺲﻴﻟ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75" b="1">
                <a:solidFill>
                  <a:srgbClr val="292E3A"/>
                </a:solidFill>
                <a:latin typeface="Courier New"/>
                <a:cs typeface="Courier New"/>
              </a:rPr>
              <a:t>يﺬﻟا</a:t>
            </a:r>
            <a:r>
              <a:rPr dirty="0" sz="3200" spc="-1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35" b="1">
                <a:solidFill>
                  <a:srgbClr val="292E3A"/>
                </a:solidFill>
                <a:latin typeface="Courier New"/>
                <a:cs typeface="Courier New"/>
              </a:rPr>
              <a:t>ﻊﻨﺼﻤﻟﺎﺑ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185" b="1">
                <a:solidFill>
                  <a:srgbClr val="292E3A"/>
                </a:solidFill>
                <a:latin typeface="Courier New"/>
                <a:cs typeface="Courier New"/>
              </a:rPr>
              <a:t>ﻰﻌﻠﺴﻟا</a:t>
            </a:r>
            <a:r>
              <a:rPr dirty="0" sz="3200" spc="-10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345" b="1">
                <a:solidFill>
                  <a:srgbClr val="292E3A"/>
                </a:solidFill>
                <a:latin typeface="Courier New"/>
                <a:cs typeface="Courier New"/>
              </a:rPr>
              <a:t>نوﺰﺨﻤﻟا</a:t>
            </a:r>
            <a:endParaRPr sz="3200">
              <a:latin typeface="Courier New"/>
              <a:cs typeface="Courier New"/>
            </a:endParaRPr>
          </a:p>
          <a:p>
            <a:pPr algn="r" marL="6329045" marR="6321425">
              <a:lnSpc>
                <a:spcPct val="100000"/>
              </a:lnSpc>
              <a:spcBef>
                <a:spcPts val="585"/>
              </a:spcBef>
            </a:pPr>
            <a:r>
              <a:rPr dirty="0" sz="3200" spc="-605" b="1">
                <a:solidFill>
                  <a:srgbClr val="292E3A"/>
                </a:solidFill>
                <a:latin typeface="Courier New"/>
                <a:cs typeface="Courier New"/>
              </a:rPr>
              <a:t>ﺪﻛار</a:t>
            </a:r>
            <a:r>
              <a:rPr dirty="0" sz="3200" spc="-101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200" spc="-50" b="1">
                <a:solidFill>
                  <a:srgbClr val="292E3A"/>
                </a:solidFill>
                <a:latin typeface="Arial"/>
                <a:cs typeface="Arial"/>
              </a:rPr>
              <a:t>.</a:t>
            </a:r>
            <a:endParaRPr sz="3200">
              <a:latin typeface="Arial"/>
              <a:cs typeface="Arial"/>
            </a:endParaRPr>
          </a:p>
        </p:txBody>
      </p:sp>
      <p:grpSp>
        <p:nvGrpSpPr>
          <p:cNvPr id="4" name="object 4" descr=""/>
          <p:cNvGrpSpPr/>
          <p:nvPr/>
        </p:nvGrpSpPr>
        <p:grpSpPr>
          <a:xfrm>
            <a:off x="1688040" y="552867"/>
            <a:ext cx="16220440" cy="1270000"/>
            <a:chOff x="1688040" y="552867"/>
            <a:chExt cx="16220440" cy="1270000"/>
          </a:xfrm>
        </p:grpSpPr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345967" y="552867"/>
              <a:ext cx="1562099" cy="1171574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1688040" y="1812904"/>
              <a:ext cx="16214725" cy="0"/>
            </a:xfrm>
            <a:custGeom>
              <a:avLst/>
              <a:gdLst/>
              <a:ahLst/>
              <a:cxnLst/>
              <a:rect l="l" t="t" r="r" b="b"/>
              <a:pathLst>
                <a:path w="16214725" h="0">
                  <a:moveTo>
                    <a:pt x="0" y="0"/>
                  </a:moveTo>
                  <a:lnTo>
                    <a:pt x="16214121" y="0"/>
                  </a:lnTo>
                </a:path>
              </a:pathLst>
            </a:custGeom>
            <a:ln w="19050">
              <a:solidFill>
                <a:srgbClr val="41414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285353" y="3393164"/>
            <a:ext cx="907415" cy="6583680"/>
          </a:xfrm>
          <a:prstGeom prst="rect">
            <a:avLst/>
          </a:prstGeom>
        </p:spPr>
        <p:txBody>
          <a:bodyPr wrap="square" lIns="0" tIns="285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25"/>
              </a:spcBef>
            </a:pPr>
            <a:r>
              <a:rPr dirty="0" sz="2700" spc="135">
                <a:solidFill>
                  <a:srgbClr val="292E3A"/>
                </a:solidFill>
                <a:latin typeface="Arial MT"/>
                <a:cs typeface="Arial MT"/>
              </a:rPr>
              <a:t>-</a:t>
            </a:r>
            <a:r>
              <a:rPr dirty="0" sz="2700" spc="-50" b="1">
                <a:solidFill>
                  <a:srgbClr val="292E3A"/>
                </a:solidFill>
                <a:latin typeface="Courier New"/>
                <a:cs typeface="Courier New"/>
              </a:rPr>
              <a:t>م</a:t>
            </a:r>
            <a:endParaRPr sz="27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27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120"/>
              </a:spcBef>
            </a:pPr>
            <a:endParaRPr sz="2700">
              <a:latin typeface="Courier New"/>
              <a:cs typeface="Courier New"/>
            </a:endParaRPr>
          </a:p>
          <a:p>
            <a:pPr algn="r" marR="8890">
              <a:lnSpc>
                <a:spcPct val="100000"/>
              </a:lnSpc>
            </a:pPr>
            <a:r>
              <a:rPr dirty="0" sz="2700" spc="-409">
                <a:solidFill>
                  <a:srgbClr val="292E3A"/>
                </a:solidFill>
                <a:latin typeface="Arial Black"/>
                <a:cs typeface="Arial Black"/>
              </a:rPr>
              <a:t>1</a:t>
            </a:r>
            <a:endParaRPr sz="27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3140"/>
              </a:spcBef>
            </a:pPr>
            <a:endParaRPr sz="2700">
              <a:latin typeface="Arial Black"/>
              <a:cs typeface="Arial Black"/>
            </a:endParaRPr>
          </a:p>
          <a:p>
            <a:pPr algn="r" marR="3175">
              <a:lnSpc>
                <a:spcPct val="100000"/>
              </a:lnSpc>
            </a:pPr>
            <a:r>
              <a:rPr dirty="0" sz="2700" spc="-340">
                <a:solidFill>
                  <a:srgbClr val="292E3A"/>
                </a:solidFill>
                <a:latin typeface="Arial Black"/>
                <a:cs typeface="Arial Black"/>
              </a:rPr>
              <a:t>2</a:t>
            </a:r>
            <a:endParaRPr sz="27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3155"/>
              </a:spcBef>
            </a:pPr>
            <a:endParaRPr sz="2700">
              <a:latin typeface="Arial Black"/>
              <a:cs typeface="Arial Black"/>
            </a:endParaRPr>
          </a:p>
          <a:p>
            <a:pPr algn="r">
              <a:lnSpc>
                <a:spcPct val="100000"/>
              </a:lnSpc>
              <a:spcBef>
                <a:spcPts val="5"/>
              </a:spcBef>
            </a:pPr>
            <a:r>
              <a:rPr dirty="0" sz="2700" spc="-50">
                <a:solidFill>
                  <a:srgbClr val="292E3A"/>
                </a:solidFill>
                <a:latin typeface="Arial Black"/>
                <a:cs typeface="Arial Black"/>
              </a:rPr>
              <a:t>3</a:t>
            </a:r>
            <a:endParaRPr sz="27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3135"/>
              </a:spcBef>
            </a:pPr>
            <a:endParaRPr sz="2700">
              <a:latin typeface="Arial Black"/>
              <a:cs typeface="Arial Black"/>
            </a:endParaRPr>
          </a:p>
          <a:p>
            <a:pPr algn="r">
              <a:lnSpc>
                <a:spcPct val="100000"/>
              </a:lnSpc>
            </a:pPr>
            <a:r>
              <a:rPr dirty="0" sz="2700" spc="-50">
                <a:solidFill>
                  <a:srgbClr val="292E3A"/>
                </a:solidFill>
                <a:latin typeface="Arial Black"/>
                <a:cs typeface="Arial Black"/>
              </a:rPr>
              <a:t>4</a:t>
            </a:r>
            <a:endParaRPr sz="27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700">
              <a:latin typeface="Arial Black"/>
              <a:cs typeface="Arial Black"/>
            </a:endParaRPr>
          </a:p>
          <a:p>
            <a:pPr algn="r">
              <a:lnSpc>
                <a:spcPct val="100000"/>
              </a:lnSpc>
            </a:pPr>
            <a:r>
              <a:rPr dirty="0" sz="2700" spc="-50">
                <a:solidFill>
                  <a:srgbClr val="292E3A"/>
                </a:solidFill>
                <a:latin typeface="Arial Black"/>
                <a:cs typeface="Arial Black"/>
              </a:rPr>
              <a:t>5</a:t>
            </a:r>
            <a:endParaRPr sz="2700">
              <a:latin typeface="Arial Black"/>
              <a:cs typeface="Arial Black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5252401" y="3456721"/>
            <a:ext cx="1851025" cy="652018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algn="r" marL="81915" marR="73660">
              <a:lnSpc>
                <a:spcPts val="3240"/>
              </a:lnSpc>
            </a:pPr>
            <a:r>
              <a:rPr dirty="0" sz="2700" spc="-525" b="1">
                <a:solidFill>
                  <a:srgbClr val="292E3A"/>
                </a:solidFill>
                <a:latin typeface="Courier New"/>
                <a:cs typeface="Courier New"/>
              </a:rPr>
              <a:t>داﺰﻤﻟا</a:t>
            </a:r>
            <a:r>
              <a:rPr dirty="0" sz="2700" spc="-97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2700" spc="-455" b="1">
                <a:solidFill>
                  <a:srgbClr val="292E3A"/>
                </a:solidFill>
                <a:latin typeface="Courier New"/>
                <a:cs typeface="Courier New"/>
              </a:rPr>
              <a:t>ﺦﻳرﺎﺗ</a:t>
            </a:r>
            <a:endParaRPr sz="27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27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844"/>
              </a:spcBef>
            </a:pPr>
            <a:endParaRPr sz="2700">
              <a:latin typeface="Courier New"/>
              <a:cs typeface="Courier New"/>
            </a:endParaRPr>
          </a:p>
          <a:p>
            <a:pPr marL="82550">
              <a:lnSpc>
                <a:spcPct val="100000"/>
              </a:lnSpc>
            </a:pPr>
            <a:r>
              <a:rPr dirty="0" sz="2700" spc="120">
                <a:solidFill>
                  <a:srgbClr val="292E3A"/>
                </a:solidFill>
                <a:latin typeface="Arial MT"/>
                <a:cs typeface="Arial MT"/>
              </a:rPr>
              <a:t>26/7/2025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740"/>
              </a:spcBef>
            </a:pPr>
            <a:endParaRPr sz="2700">
              <a:latin typeface="Arial MT"/>
              <a:cs typeface="Arial MT"/>
            </a:endParaRPr>
          </a:p>
          <a:p>
            <a:pPr marL="82550">
              <a:lnSpc>
                <a:spcPct val="100000"/>
              </a:lnSpc>
            </a:pPr>
            <a:r>
              <a:rPr dirty="0" sz="2700" spc="120">
                <a:solidFill>
                  <a:srgbClr val="292E3A"/>
                </a:solidFill>
                <a:latin typeface="Arial MT"/>
                <a:cs typeface="Arial MT"/>
              </a:rPr>
              <a:t>27/9/2025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780"/>
              </a:spcBef>
            </a:pPr>
            <a:endParaRPr sz="2700">
              <a:latin typeface="Arial MT"/>
              <a:cs typeface="Arial MT"/>
            </a:endParaRPr>
          </a:p>
          <a:p>
            <a:pPr marL="40640">
              <a:lnSpc>
                <a:spcPct val="100000"/>
              </a:lnSpc>
            </a:pPr>
            <a:r>
              <a:rPr dirty="0" sz="2700" spc="160">
                <a:solidFill>
                  <a:srgbClr val="292E3A"/>
                </a:solidFill>
                <a:latin typeface="Arial MT"/>
                <a:cs typeface="Arial MT"/>
              </a:rPr>
              <a:t>5/10/2025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740"/>
              </a:spcBef>
            </a:pPr>
            <a:endParaRPr sz="2700">
              <a:latin typeface="Arial MT"/>
              <a:cs typeface="Arial MT"/>
            </a:endParaRPr>
          </a:p>
          <a:p>
            <a:pPr marL="72390">
              <a:lnSpc>
                <a:spcPct val="100000"/>
              </a:lnSpc>
            </a:pPr>
            <a:r>
              <a:rPr dirty="0" sz="2700" spc="105">
                <a:solidFill>
                  <a:srgbClr val="292E3A"/>
                </a:solidFill>
                <a:latin typeface="Arial MT"/>
                <a:cs typeface="Arial MT"/>
              </a:rPr>
              <a:t>3/11/2025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680"/>
              </a:spcBef>
            </a:pP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r>
              <a:rPr dirty="0" sz="2700" spc="85">
                <a:solidFill>
                  <a:srgbClr val="292E3A"/>
                </a:solidFill>
                <a:latin typeface="Arial MT"/>
                <a:cs typeface="Arial MT"/>
              </a:rPr>
              <a:t>22/11/2025</a:t>
            </a:r>
            <a:endParaRPr sz="2700">
              <a:latin typeface="Arial MT"/>
              <a:cs typeface="Arial MT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9735117" y="3456721"/>
            <a:ext cx="5303520" cy="67779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algn="r">
              <a:lnSpc>
                <a:spcPts val="3240"/>
              </a:lnSpc>
            </a:pPr>
            <a:r>
              <a:rPr dirty="0" sz="2700" spc="-459" b="1">
                <a:solidFill>
                  <a:srgbClr val="292E3A"/>
                </a:solidFill>
                <a:latin typeface="Courier New"/>
                <a:cs typeface="Courier New"/>
              </a:rPr>
              <a:t>ﺎﻬﻌﻴﺑ</a:t>
            </a:r>
            <a:r>
              <a:rPr dirty="0" sz="2700" spc="-969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2700" spc="-254" b="1">
                <a:solidFill>
                  <a:srgbClr val="292E3A"/>
                </a:solidFill>
                <a:latin typeface="Courier New"/>
                <a:cs typeface="Courier New"/>
              </a:rPr>
              <a:t>ﻢﺗ</a:t>
            </a:r>
            <a:r>
              <a:rPr dirty="0" sz="2700" spc="-96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2700" spc="-430" b="1">
                <a:solidFill>
                  <a:srgbClr val="292E3A"/>
                </a:solidFill>
                <a:latin typeface="Courier New"/>
                <a:cs typeface="Courier New"/>
              </a:rPr>
              <a:t>ﻰﺘﻟا</a:t>
            </a:r>
            <a:r>
              <a:rPr dirty="0" sz="2700" spc="-969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2700" spc="-265" b="1">
                <a:solidFill>
                  <a:srgbClr val="292E3A"/>
                </a:solidFill>
                <a:latin typeface="Courier New"/>
                <a:cs typeface="Courier New"/>
              </a:rPr>
              <a:t>تﺎﻃﻮﻠﻟاو</a:t>
            </a:r>
            <a:r>
              <a:rPr dirty="0" sz="2700" spc="-969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2700" spc="-350" b="1">
                <a:solidFill>
                  <a:srgbClr val="292E3A"/>
                </a:solidFill>
                <a:latin typeface="Courier New"/>
                <a:cs typeface="Courier New"/>
              </a:rPr>
              <a:t>نزﺎﺨﻤﻟا</a:t>
            </a:r>
            <a:r>
              <a:rPr dirty="0" sz="2700" spc="-96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2700" spc="-434" b="1">
                <a:solidFill>
                  <a:srgbClr val="292E3A"/>
                </a:solidFill>
                <a:latin typeface="Courier New"/>
                <a:cs typeface="Courier New"/>
              </a:rPr>
              <a:t>نﺎﻴﺑ</a:t>
            </a:r>
            <a:endParaRPr sz="2700">
              <a:latin typeface="Courier New"/>
              <a:cs typeface="Courier New"/>
            </a:endParaRPr>
          </a:p>
          <a:p>
            <a:pPr algn="r" marL="2347595" marR="2277110" indent="62865">
              <a:lnSpc>
                <a:spcPct val="118100"/>
              </a:lnSpc>
              <a:spcBef>
                <a:spcPts val="1155"/>
              </a:spcBef>
            </a:pPr>
            <a:r>
              <a:rPr dirty="0" sz="2700" spc="215">
                <a:solidFill>
                  <a:srgbClr val="292E3A"/>
                </a:solidFill>
                <a:latin typeface="Microsoft Sans Serif"/>
                <a:cs typeface="Microsoft Sans Serif"/>
              </a:rPr>
              <a:t>ﺔﻨﻬﻛ</a:t>
            </a:r>
            <a:r>
              <a:rPr dirty="0" sz="2700" spc="21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114">
                <a:solidFill>
                  <a:srgbClr val="292E3A"/>
                </a:solidFill>
                <a:latin typeface="Microsoft Sans Serif"/>
                <a:cs typeface="Microsoft Sans Serif"/>
              </a:rPr>
              <a:t>ةدﺮﺧ</a:t>
            </a:r>
            <a:endParaRPr sz="2700">
              <a:latin typeface="Microsoft Sans Serif"/>
              <a:cs typeface="Microsoft Sans Serif"/>
            </a:endParaRPr>
          </a:p>
          <a:p>
            <a:pPr algn="r" marL="1176655" marR="1169035">
              <a:lnSpc>
                <a:spcPct val="100000"/>
              </a:lnSpc>
              <a:spcBef>
                <a:spcPts val="585"/>
              </a:spcBef>
            </a:pPr>
            <a:r>
              <a:rPr dirty="0" sz="2700" spc="55">
                <a:solidFill>
                  <a:srgbClr val="292E3A"/>
                </a:solidFill>
                <a:latin typeface="Microsoft Sans Serif"/>
                <a:cs typeface="Microsoft Sans Serif"/>
              </a:rPr>
              <a:t>ءﺎﺑﺮﻬﻛ</a:t>
            </a:r>
            <a:r>
              <a:rPr dirty="0" sz="2700" spc="-1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>
                <a:solidFill>
                  <a:srgbClr val="292E3A"/>
                </a:solidFill>
                <a:latin typeface="Microsoft Sans Serif"/>
                <a:cs typeface="Microsoft Sans Serif"/>
              </a:rPr>
              <a:t>رﺎﻴﻏ</a:t>
            </a:r>
            <a:r>
              <a:rPr dirty="0" sz="2700" spc="-1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330">
                <a:solidFill>
                  <a:srgbClr val="292E3A"/>
                </a:solidFill>
                <a:latin typeface="Microsoft Sans Serif"/>
                <a:cs typeface="Microsoft Sans Serif"/>
              </a:rPr>
              <a:t>ﻊﻄﻗ</a:t>
            </a:r>
            <a:r>
              <a:rPr dirty="0" sz="2700" spc="-1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185">
                <a:solidFill>
                  <a:srgbClr val="292E3A"/>
                </a:solidFill>
                <a:latin typeface="Microsoft Sans Serif"/>
                <a:cs typeface="Microsoft Sans Serif"/>
              </a:rPr>
              <a:t>نﺰﺨﻣ</a:t>
            </a:r>
            <a:endParaRPr sz="2700">
              <a:latin typeface="Microsoft Sans Serif"/>
              <a:cs typeface="Microsoft Sans Serif"/>
            </a:endParaRPr>
          </a:p>
          <a:p>
            <a:pPr algn="r" marL="946785" marR="1018540" indent="-80010">
              <a:lnSpc>
                <a:spcPct val="153800"/>
              </a:lnSpc>
              <a:spcBef>
                <a:spcPts val="2775"/>
              </a:spcBef>
            </a:pPr>
            <a:r>
              <a:rPr dirty="0" sz="2700" spc="215">
                <a:solidFill>
                  <a:srgbClr val="292E3A"/>
                </a:solidFill>
                <a:latin typeface="Microsoft Sans Serif"/>
                <a:cs typeface="Microsoft Sans Serif"/>
              </a:rPr>
              <a:t>تارﺎﻴﺴﻟا</a:t>
            </a:r>
            <a:r>
              <a:rPr dirty="0" sz="2700" spc="-20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>
                <a:solidFill>
                  <a:srgbClr val="292E3A"/>
                </a:solidFill>
                <a:latin typeface="Microsoft Sans Serif"/>
                <a:cs typeface="Microsoft Sans Serif"/>
              </a:rPr>
              <a:t>رﺎﻴﻏ</a:t>
            </a:r>
            <a:r>
              <a:rPr dirty="0" sz="2700" spc="-1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330">
                <a:solidFill>
                  <a:srgbClr val="292E3A"/>
                </a:solidFill>
                <a:latin typeface="Microsoft Sans Serif"/>
                <a:cs typeface="Microsoft Sans Serif"/>
              </a:rPr>
              <a:t>ﻊﻄﻗ</a:t>
            </a:r>
            <a:r>
              <a:rPr dirty="0" sz="2700" spc="-1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185">
                <a:solidFill>
                  <a:srgbClr val="292E3A"/>
                </a:solidFill>
                <a:latin typeface="Microsoft Sans Serif"/>
                <a:cs typeface="Microsoft Sans Serif"/>
              </a:rPr>
              <a:t>نﺰﺨﻣ</a:t>
            </a:r>
            <a:r>
              <a:rPr dirty="0" sz="2700" spc="18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95">
                <a:solidFill>
                  <a:srgbClr val="292E3A"/>
                </a:solidFill>
                <a:latin typeface="Microsoft Sans Serif"/>
                <a:cs typeface="Microsoft Sans Serif"/>
              </a:rPr>
              <a:t>زﺎﺠﺗﻮﺒﻟا</a:t>
            </a:r>
            <a:r>
              <a:rPr dirty="0" sz="2700" spc="-10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>
                <a:solidFill>
                  <a:srgbClr val="292E3A"/>
                </a:solidFill>
                <a:latin typeface="Microsoft Sans Serif"/>
                <a:cs typeface="Microsoft Sans Serif"/>
              </a:rPr>
              <a:t>رﺎﻴﻏ</a:t>
            </a:r>
            <a:r>
              <a:rPr dirty="0" sz="2700" spc="-1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330">
                <a:solidFill>
                  <a:srgbClr val="292E3A"/>
                </a:solidFill>
                <a:latin typeface="Microsoft Sans Serif"/>
                <a:cs typeface="Microsoft Sans Serif"/>
              </a:rPr>
              <a:t>ﻊﻄﻗ</a:t>
            </a:r>
            <a:r>
              <a:rPr dirty="0" sz="2700" spc="-10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185">
                <a:solidFill>
                  <a:srgbClr val="292E3A"/>
                </a:solidFill>
                <a:latin typeface="Microsoft Sans Serif"/>
                <a:cs typeface="Microsoft Sans Serif"/>
              </a:rPr>
              <a:t>نﺰﺨﻣ</a:t>
            </a:r>
            <a:endParaRPr sz="2700">
              <a:latin typeface="Microsoft Sans Serif"/>
              <a:cs typeface="Microsoft Sans Serif"/>
            </a:endParaRPr>
          </a:p>
          <a:p>
            <a:pPr algn="r" marL="1888489" marR="1880870">
              <a:lnSpc>
                <a:spcPct val="100000"/>
              </a:lnSpc>
              <a:spcBef>
                <a:spcPts val="585"/>
              </a:spcBef>
            </a:pPr>
            <a:r>
              <a:rPr dirty="0" sz="2700">
                <a:solidFill>
                  <a:srgbClr val="292E3A"/>
                </a:solidFill>
                <a:latin typeface="Microsoft Sans Serif"/>
                <a:cs typeface="Microsoft Sans Serif"/>
              </a:rPr>
              <a:t>ﺮﻳاﻮﻟا</a:t>
            </a:r>
            <a:r>
              <a:rPr dirty="0" sz="2700" spc="114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185">
                <a:solidFill>
                  <a:srgbClr val="292E3A"/>
                </a:solidFill>
                <a:latin typeface="Microsoft Sans Serif"/>
                <a:cs typeface="Microsoft Sans Serif"/>
              </a:rPr>
              <a:t>نﺰﺨﻣ</a:t>
            </a:r>
            <a:endParaRPr sz="2700">
              <a:latin typeface="Microsoft Sans Serif"/>
              <a:cs typeface="Microsoft Sans Serif"/>
            </a:endParaRPr>
          </a:p>
          <a:p>
            <a:pPr algn="r" marL="392430" marR="2339975" indent="-1955800">
              <a:lnSpc>
                <a:spcPts val="3829"/>
              </a:lnSpc>
              <a:spcBef>
                <a:spcPts val="220"/>
              </a:spcBef>
            </a:pPr>
            <a:r>
              <a:rPr dirty="0" sz="2700" spc="180">
                <a:solidFill>
                  <a:srgbClr val="292E3A"/>
                </a:solidFill>
                <a:latin typeface="Arial MT"/>
                <a:cs typeface="Arial MT"/>
              </a:rPr>
              <a:t>(</a:t>
            </a:r>
            <a:r>
              <a:rPr dirty="0" sz="2700" spc="180">
                <a:solidFill>
                  <a:srgbClr val="292E3A"/>
                </a:solidFill>
                <a:latin typeface="Microsoft Sans Serif"/>
                <a:cs typeface="Microsoft Sans Serif"/>
              </a:rPr>
              <a:t>مﺎﺤﻟ</a:t>
            </a:r>
            <a:r>
              <a:rPr dirty="0" sz="2700" spc="-10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535">
                <a:solidFill>
                  <a:srgbClr val="292E3A"/>
                </a:solidFill>
                <a:latin typeface="Microsoft Sans Serif"/>
                <a:cs typeface="Microsoft Sans Serif"/>
              </a:rPr>
              <a:t>ﻚﻠﺳ</a:t>
            </a:r>
            <a:r>
              <a:rPr dirty="0" sz="2700" spc="-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>
                <a:solidFill>
                  <a:srgbClr val="292E3A"/>
                </a:solidFill>
                <a:latin typeface="Microsoft Sans Serif"/>
                <a:cs typeface="Microsoft Sans Serif"/>
              </a:rPr>
              <a:t>ﺮﻜﺑ</a:t>
            </a:r>
            <a:r>
              <a:rPr dirty="0" sz="2700">
                <a:solidFill>
                  <a:srgbClr val="292E3A"/>
                </a:solidFill>
                <a:latin typeface="Arial MT"/>
                <a:cs typeface="Arial MT"/>
              </a:rPr>
              <a:t>)</a:t>
            </a:r>
            <a:r>
              <a:rPr dirty="0" sz="2700" spc="-35">
                <a:solidFill>
                  <a:srgbClr val="292E3A"/>
                </a:solidFill>
                <a:latin typeface="Arial MT"/>
                <a:cs typeface="Arial MT"/>
              </a:rPr>
              <a:t> </a:t>
            </a:r>
            <a:r>
              <a:rPr dirty="0" sz="2700" spc="250">
                <a:solidFill>
                  <a:srgbClr val="292E3A"/>
                </a:solidFill>
                <a:latin typeface="Microsoft Sans Serif"/>
                <a:cs typeface="Microsoft Sans Serif"/>
              </a:rPr>
              <a:t>تﺎﻳوﺎﻤﻴﻜﻟا</a:t>
            </a:r>
            <a:r>
              <a:rPr dirty="0" sz="2700" spc="-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185">
                <a:solidFill>
                  <a:srgbClr val="292E3A"/>
                </a:solidFill>
                <a:latin typeface="Microsoft Sans Serif"/>
                <a:cs typeface="Microsoft Sans Serif"/>
              </a:rPr>
              <a:t>نﺰﺨﻣ</a:t>
            </a:r>
            <a:r>
              <a:rPr dirty="0" sz="2700" spc="18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215">
                <a:solidFill>
                  <a:srgbClr val="292E3A"/>
                </a:solidFill>
                <a:latin typeface="Microsoft Sans Serif"/>
                <a:cs typeface="Microsoft Sans Serif"/>
              </a:rPr>
              <a:t>ﺔﻨﻬﻛ</a:t>
            </a:r>
            <a:endParaRPr sz="2700">
              <a:latin typeface="Microsoft Sans Serif"/>
              <a:cs typeface="Microsoft Sans Serif"/>
            </a:endParaRPr>
          </a:p>
          <a:p>
            <a:pPr algn="r" marL="829944" marR="822325">
              <a:lnSpc>
                <a:spcPct val="100000"/>
              </a:lnSpc>
              <a:spcBef>
                <a:spcPts val="465"/>
              </a:spcBef>
            </a:pPr>
            <a:r>
              <a:rPr dirty="0" sz="2700" spc="215">
                <a:solidFill>
                  <a:srgbClr val="292E3A"/>
                </a:solidFill>
                <a:latin typeface="Microsoft Sans Serif"/>
                <a:cs typeface="Microsoft Sans Serif"/>
              </a:rPr>
              <a:t>ﺔﻳوﺪﻴﻟا</a:t>
            </a:r>
            <a:r>
              <a:rPr dirty="0" sz="2700" spc="-40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210">
                <a:solidFill>
                  <a:srgbClr val="292E3A"/>
                </a:solidFill>
                <a:latin typeface="Microsoft Sans Serif"/>
                <a:cs typeface="Microsoft Sans Serif"/>
              </a:rPr>
              <a:t>تﻻﻻاو</a:t>
            </a:r>
            <a:r>
              <a:rPr dirty="0" sz="2700" spc="-40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280">
                <a:solidFill>
                  <a:srgbClr val="292E3A"/>
                </a:solidFill>
                <a:latin typeface="Microsoft Sans Serif"/>
                <a:cs typeface="Microsoft Sans Serif"/>
              </a:rPr>
              <a:t>دﺪﻌﻟا</a:t>
            </a:r>
            <a:r>
              <a:rPr dirty="0" sz="2700" spc="-3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185">
                <a:solidFill>
                  <a:srgbClr val="292E3A"/>
                </a:solidFill>
                <a:latin typeface="Microsoft Sans Serif"/>
                <a:cs typeface="Microsoft Sans Serif"/>
              </a:rPr>
              <a:t>نﺰﺨﻣ</a:t>
            </a:r>
            <a:endParaRPr sz="2700">
              <a:latin typeface="Microsoft Sans Serif"/>
              <a:cs typeface="Microsoft Sans Serif"/>
            </a:endParaRPr>
          </a:p>
          <a:p>
            <a:pPr algn="r" marL="2327275" marR="2319655">
              <a:lnSpc>
                <a:spcPct val="100000"/>
              </a:lnSpc>
              <a:spcBef>
                <a:spcPts val="1745"/>
              </a:spcBef>
            </a:pPr>
            <a:r>
              <a:rPr dirty="0" sz="2700" spc="114">
                <a:solidFill>
                  <a:srgbClr val="292E3A"/>
                </a:solidFill>
                <a:latin typeface="Microsoft Sans Serif"/>
                <a:cs typeface="Microsoft Sans Serif"/>
              </a:rPr>
              <a:t>ةدﺮﺧ</a:t>
            </a:r>
            <a:endParaRPr sz="2700">
              <a:latin typeface="Microsoft Sans Serif"/>
              <a:cs typeface="Microsoft Sans Serif"/>
            </a:endParaRPr>
          </a:p>
          <a:p>
            <a:pPr algn="r" marL="926465" marR="1003935">
              <a:lnSpc>
                <a:spcPct val="100000"/>
              </a:lnSpc>
              <a:spcBef>
                <a:spcPts val="585"/>
              </a:spcBef>
            </a:pPr>
            <a:r>
              <a:rPr dirty="0" sz="2700" spc="215">
                <a:solidFill>
                  <a:srgbClr val="292E3A"/>
                </a:solidFill>
                <a:latin typeface="Microsoft Sans Serif"/>
                <a:cs typeface="Microsoft Sans Serif"/>
              </a:rPr>
              <a:t>ةﺮﺷﺎﺒﻣ</a:t>
            </a:r>
            <a:r>
              <a:rPr dirty="0" sz="2700" spc="-40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>
                <a:solidFill>
                  <a:srgbClr val="292E3A"/>
                </a:solidFill>
                <a:latin typeface="Microsoft Sans Serif"/>
                <a:cs typeface="Microsoft Sans Serif"/>
              </a:rPr>
              <a:t>ﺮﻴﻏ</a:t>
            </a:r>
            <a:r>
              <a:rPr dirty="0" sz="2700" spc="-3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315">
                <a:solidFill>
                  <a:srgbClr val="292E3A"/>
                </a:solidFill>
                <a:latin typeface="Microsoft Sans Serif"/>
                <a:cs typeface="Microsoft Sans Serif"/>
              </a:rPr>
              <a:t>تﺎﻣﺎﺧ</a:t>
            </a:r>
            <a:r>
              <a:rPr dirty="0" sz="2700" spc="-35">
                <a:solidFill>
                  <a:srgbClr val="292E3A"/>
                </a:solidFill>
                <a:latin typeface="Microsoft Sans Serif"/>
                <a:cs typeface="Microsoft Sans Serif"/>
              </a:rPr>
              <a:t> </a:t>
            </a:r>
            <a:r>
              <a:rPr dirty="0" sz="2700" spc="185">
                <a:solidFill>
                  <a:srgbClr val="292E3A"/>
                </a:solidFill>
                <a:latin typeface="Microsoft Sans Serif"/>
                <a:cs typeface="Microsoft Sans Serif"/>
              </a:rPr>
              <a:t>نﺰﺨﻣ</a:t>
            </a:r>
            <a:endParaRPr sz="2700">
              <a:latin typeface="Microsoft Sans Serif"/>
              <a:cs typeface="Microsoft Sans Serif"/>
            </a:endParaRPr>
          </a:p>
        </p:txBody>
      </p:sp>
      <p:graphicFrame>
        <p:nvGraphicFramePr>
          <p:cNvPr id="5" name="object 5" descr=""/>
          <p:cNvGraphicFramePr>
            <a:graphicFrameLocks noGrp="1"/>
          </p:cNvGraphicFramePr>
          <p:nvPr/>
        </p:nvGraphicFramePr>
        <p:xfrm>
          <a:off x="2202819" y="3316869"/>
          <a:ext cx="14257655" cy="69627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50060"/>
                <a:gridCol w="4436745"/>
                <a:gridCol w="7981315"/>
              </a:tblGrid>
              <a:tr h="695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189357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695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189357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695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108775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2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37133" y="190258"/>
            <a:ext cx="15473044" cy="1530350"/>
          </a:xfrm>
          <a:prstGeom prst="rect"/>
        </p:spPr>
        <p:txBody>
          <a:bodyPr wrap="square" lIns="0" tIns="117475" rIns="0" bIns="0" rtlCol="0" vert="horz">
            <a:spAutoFit/>
          </a:bodyPr>
          <a:lstStyle/>
          <a:p>
            <a:pPr algn="r" marL="469900" marR="322580">
              <a:lnSpc>
                <a:spcPct val="100000"/>
              </a:lnSpc>
              <a:spcBef>
                <a:spcPts val="925"/>
              </a:spcBef>
            </a:pPr>
            <a:r>
              <a:rPr dirty="0" sz="4250" spc="-800">
                <a:solidFill>
                  <a:srgbClr val="414141"/>
                </a:solidFill>
              </a:rPr>
              <a:t>ﻊﻴﺒﺑ</a:t>
            </a:r>
            <a:r>
              <a:rPr dirty="0" sz="4250" spc="-1430">
                <a:solidFill>
                  <a:srgbClr val="414141"/>
                </a:solidFill>
              </a:rPr>
              <a:t> </a:t>
            </a:r>
            <a:r>
              <a:rPr dirty="0" sz="4250" spc="-620">
                <a:solidFill>
                  <a:srgbClr val="414141"/>
                </a:solidFill>
              </a:rPr>
              <a:t>ىﺬﻴﻔﻨﺘﻟا</a:t>
            </a:r>
            <a:r>
              <a:rPr dirty="0" sz="4250" spc="-1425">
                <a:solidFill>
                  <a:srgbClr val="414141"/>
                </a:solidFill>
              </a:rPr>
              <a:t> </a:t>
            </a:r>
            <a:r>
              <a:rPr dirty="0" sz="4250" spc="-825">
                <a:solidFill>
                  <a:srgbClr val="414141"/>
                </a:solidFill>
              </a:rPr>
              <a:t>زﺎﻬﺠﻟﺎﺑ</a:t>
            </a:r>
            <a:r>
              <a:rPr dirty="0" sz="4250" spc="-1425">
                <a:solidFill>
                  <a:srgbClr val="414141"/>
                </a:solidFill>
              </a:rPr>
              <a:t> </a:t>
            </a:r>
            <a:r>
              <a:rPr dirty="0" sz="4250" spc="-190">
                <a:solidFill>
                  <a:srgbClr val="414141"/>
                </a:solidFill>
              </a:rPr>
              <a:t>ىدﺎﺼﺘﻗﻻا</a:t>
            </a:r>
            <a:r>
              <a:rPr dirty="0" sz="4250" spc="-1430">
                <a:solidFill>
                  <a:srgbClr val="414141"/>
                </a:solidFill>
              </a:rPr>
              <a:t> </a:t>
            </a:r>
            <a:r>
              <a:rPr dirty="0" sz="4250" spc="-620">
                <a:solidFill>
                  <a:srgbClr val="414141"/>
                </a:solidFill>
              </a:rPr>
              <a:t>عﺎﻄﻘﻟا</a:t>
            </a:r>
            <a:r>
              <a:rPr dirty="0" sz="4250" spc="-1425">
                <a:solidFill>
                  <a:srgbClr val="414141"/>
                </a:solidFill>
              </a:rPr>
              <a:t> </a:t>
            </a:r>
            <a:r>
              <a:rPr dirty="0" sz="4250" spc="-140">
                <a:solidFill>
                  <a:srgbClr val="414141"/>
                </a:solidFill>
              </a:rPr>
              <a:t>ﻊﻣ</a:t>
            </a:r>
            <a:r>
              <a:rPr dirty="0" sz="4250" spc="-1425">
                <a:solidFill>
                  <a:srgbClr val="414141"/>
                </a:solidFill>
              </a:rPr>
              <a:t> </a:t>
            </a:r>
            <a:r>
              <a:rPr dirty="0" sz="4250" spc="-440">
                <a:solidFill>
                  <a:srgbClr val="414141"/>
                </a:solidFill>
              </a:rPr>
              <a:t>ﻖﻴﺴﻨﺘﻟﺎﺑ</a:t>
            </a:r>
            <a:r>
              <a:rPr dirty="0" sz="4250" spc="-1430">
                <a:solidFill>
                  <a:srgbClr val="414141"/>
                </a:solidFill>
              </a:rPr>
              <a:t> </a:t>
            </a:r>
            <a:r>
              <a:rPr dirty="0" sz="4250" spc="-340">
                <a:solidFill>
                  <a:srgbClr val="414141"/>
                </a:solidFill>
              </a:rPr>
              <a:t>ﻊﻨﺼﻤﻟا</a:t>
            </a:r>
            <a:r>
              <a:rPr dirty="0" sz="4250" spc="-1425">
                <a:solidFill>
                  <a:srgbClr val="414141"/>
                </a:solidFill>
              </a:rPr>
              <a:t> </a:t>
            </a:r>
            <a:r>
              <a:rPr dirty="0" sz="4250" spc="-670">
                <a:solidFill>
                  <a:srgbClr val="414141"/>
                </a:solidFill>
              </a:rPr>
              <a:t>مﺎﻗ</a:t>
            </a:r>
            <a:endParaRPr sz="4250"/>
          </a:p>
          <a:p>
            <a:pPr algn="r" marL="12700" marR="5080">
              <a:lnSpc>
                <a:spcPct val="100000"/>
              </a:lnSpc>
              <a:spcBef>
                <a:spcPts val="825"/>
              </a:spcBef>
            </a:pPr>
            <a:r>
              <a:rPr dirty="0" sz="4250" spc="-545">
                <a:solidFill>
                  <a:srgbClr val="414141"/>
                </a:solidFill>
              </a:rPr>
              <a:t>ﱃﺎﺘﻟا</a:t>
            </a:r>
            <a:r>
              <a:rPr dirty="0" sz="4250" spc="-1440">
                <a:solidFill>
                  <a:srgbClr val="414141"/>
                </a:solidFill>
              </a:rPr>
              <a:t> </a:t>
            </a:r>
            <a:r>
              <a:rPr dirty="0" sz="4250" spc="-770">
                <a:solidFill>
                  <a:srgbClr val="414141"/>
                </a:solidFill>
              </a:rPr>
              <a:t>ﻮﺤﻨﻟا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185">
                <a:solidFill>
                  <a:srgbClr val="414141"/>
                </a:solidFill>
              </a:rPr>
              <a:t>ﲆﻋ</a:t>
            </a:r>
            <a:r>
              <a:rPr dirty="0" sz="4250" spc="-1440">
                <a:solidFill>
                  <a:srgbClr val="414141"/>
                </a:solidFill>
              </a:rPr>
              <a:t> </a:t>
            </a:r>
            <a:r>
              <a:rPr dirty="0" sz="4250" spc="-620">
                <a:solidFill>
                  <a:srgbClr val="414141"/>
                </a:solidFill>
              </a:rPr>
              <a:t>ﺔﻔﻠﺘﺨﻤﻟا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610">
                <a:solidFill>
                  <a:srgbClr val="414141"/>
                </a:solidFill>
              </a:rPr>
              <a:t>تاداﺰﻤﻟا</a:t>
            </a:r>
            <a:r>
              <a:rPr dirty="0" sz="4250" spc="-1440">
                <a:solidFill>
                  <a:srgbClr val="414141"/>
                </a:solidFill>
              </a:rPr>
              <a:t> </a:t>
            </a:r>
            <a:r>
              <a:rPr dirty="0" sz="4250" spc="325">
                <a:solidFill>
                  <a:srgbClr val="414141"/>
                </a:solidFill>
              </a:rPr>
              <a:t>لﻼﺧ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375">
                <a:solidFill>
                  <a:srgbClr val="414141"/>
                </a:solidFill>
              </a:rPr>
              <a:t>ﻦﻣ</a:t>
            </a:r>
            <a:r>
              <a:rPr dirty="0" sz="4250" spc="-1440">
                <a:solidFill>
                  <a:srgbClr val="414141"/>
                </a:solidFill>
              </a:rPr>
              <a:t> </a:t>
            </a:r>
            <a:r>
              <a:rPr dirty="0" sz="4250" spc="-944">
                <a:solidFill>
                  <a:srgbClr val="414141"/>
                </a:solidFill>
              </a:rPr>
              <a:t>ﺪﻛاﺮﻟا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415">
                <a:solidFill>
                  <a:srgbClr val="414141"/>
                </a:solidFill>
              </a:rPr>
              <a:t>نوﺰﺨﻤﻟا</a:t>
            </a:r>
            <a:r>
              <a:rPr dirty="0" sz="4250" spc="-1440">
                <a:solidFill>
                  <a:srgbClr val="414141"/>
                </a:solidFill>
              </a:rPr>
              <a:t> </a:t>
            </a:r>
            <a:r>
              <a:rPr dirty="0" sz="4250" spc="145">
                <a:solidFill>
                  <a:srgbClr val="414141"/>
                </a:solidFill>
              </a:rPr>
              <a:t>ﻢﻈﻌﻣ</a:t>
            </a:r>
            <a:r>
              <a:rPr dirty="0" sz="4250" spc="-1435">
                <a:solidFill>
                  <a:srgbClr val="414141"/>
                </a:solidFill>
              </a:rPr>
              <a:t> </a:t>
            </a:r>
            <a:r>
              <a:rPr dirty="0" sz="4250" spc="-25">
                <a:solidFill>
                  <a:srgbClr val="414141"/>
                </a:solidFill>
                <a:latin typeface="Cambria"/>
                <a:cs typeface="Cambria"/>
              </a:rPr>
              <a:t>:-</a:t>
            </a:r>
            <a:endParaRPr sz="42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algn="r" marL="12700" marR="5080">
              <a:lnSpc>
                <a:spcPct val="100000"/>
              </a:lnSpc>
              <a:spcBef>
                <a:spcPts val="120"/>
              </a:spcBef>
            </a:pPr>
            <a:r>
              <a:rPr dirty="0" spc="-484"/>
              <a:t>ﻪﻴﺠﻴﺗاﺮﺘﺳﻻا</a:t>
            </a:r>
            <a:r>
              <a:rPr dirty="0" spc="-1355"/>
              <a:t> </a:t>
            </a:r>
            <a:r>
              <a:rPr dirty="0"/>
              <a:t>فﺎﻨﺻﻼﻟ</a:t>
            </a:r>
            <a:r>
              <a:rPr dirty="0" spc="-1350"/>
              <a:t> </a:t>
            </a:r>
            <a:r>
              <a:rPr dirty="0" spc="-575"/>
              <a:t>ﺔﻔﻠﺘﺨﻤﻟا</a:t>
            </a:r>
            <a:r>
              <a:rPr dirty="0" spc="-1350"/>
              <a:t> </a:t>
            </a:r>
            <a:r>
              <a:rPr dirty="0" spc="-375"/>
              <a:t>تﺎﻋﺎﻄﻘﻟا</a:t>
            </a:r>
            <a:r>
              <a:rPr dirty="0" spc="-1350"/>
              <a:t> </a:t>
            </a:r>
            <a:r>
              <a:rPr dirty="0" spc="-254"/>
              <a:t>ﺔﺳراد</a:t>
            </a:r>
            <a:r>
              <a:rPr dirty="0" spc="-1350"/>
              <a:t> </a:t>
            </a:r>
            <a:r>
              <a:rPr dirty="0" spc="-750"/>
              <a:t>ﺞﺋﺎﺘﻧ</a:t>
            </a:r>
            <a:r>
              <a:rPr dirty="0" spc="-1355"/>
              <a:t> </a:t>
            </a:r>
            <a:r>
              <a:rPr dirty="0" spc="-254"/>
              <a:t>مﻼﺘﺳﺎﺑ</a:t>
            </a:r>
            <a:r>
              <a:rPr dirty="0" spc="-1350"/>
              <a:t> </a:t>
            </a:r>
            <a:r>
              <a:rPr dirty="0" spc="-750"/>
              <a:t>ﻪﻨﺠﻠﻟا</a:t>
            </a:r>
            <a:r>
              <a:rPr dirty="0" spc="-1350"/>
              <a:t> </a:t>
            </a:r>
            <a:r>
              <a:rPr dirty="0" spc="125"/>
              <a:t>ﺖﻣﺎﻗ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765053" y="4758689"/>
            <a:ext cx="152400" cy="152400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765053" y="5844539"/>
            <a:ext cx="152400" cy="152400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765053" y="6930390"/>
            <a:ext cx="152400" cy="152400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765053" y="8016240"/>
            <a:ext cx="152400" cy="152400"/>
          </a:xfrm>
          <a:prstGeom prst="rect">
            <a:avLst/>
          </a:prstGeom>
        </p:spPr>
      </p:pic>
      <p:sp>
        <p:nvSpPr>
          <p:cNvPr id="7" name="object 7" descr=""/>
          <p:cNvSpPr txBox="1"/>
          <p:nvPr/>
        </p:nvSpPr>
        <p:spPr>
          <a:xfrm>
            <a:off x="159678" y="4540821"/>
            <a:ext cx="17404080" cy="38036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r" marL="12700" marR="5080" indent="-635">
              <a:lnSpc>
                <a:spcPts val="4280"/>
              </a:lnSpc>
              <a:spcBef>
                <a:spcPts val="90"/>
              </a:spcBef>
            </a:pPr>
            <a:r>
              <a:rPr dirty="0" sz="3400" spc="-110" b="1">
                <a:solidFill>
                  <a:srgbClr val="292E3A"/>
                </a:solidFill>
                <a:latin typeface="Courier New"/>
                <a:cs typeface="Courier New"/>
              </a:rPr>
              <a:t>سﺎﺤﻨﻟاو</a:t>
            </a:r>
            <a:r>
              <a:rPr dirty="0" sz="3400" spc="1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475" b="1">
                <a:solidFill>
                  <a:srgbClr val="292E3A"/>
                </a:solidFill>
                <a:latin typeface="Courier New"/>
                <a:cs typeface="Courier New"/>
              </a:rPr>
              <a:t>مﻮﻴﻨﻣﻮﻟﻻا</a:t>
            </a:r>
            <a:r>
              <a:rPr dirty="0" sz="3400" spc="114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114" b="1">
                <a:solidFill>
                  <a:srgbClr val="292E3A"/>
                </a:solidFill>
                <a:latin typeface="Courier New"/>
                <a:cs typeface="Courier New"/>
              </a:rPr>
              <a:t>تﺎﻣﺎﺨﻟ</a:t>
            </a:r>
            <a:r>
              <a:rPr dirty="0" sz="3400" spc="114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ﺐﻠﺼﻟا</a:t>
            </a:r>
            <a:r>
              <a:rPr dirty="0" sz="3400" spc="12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نﺰﺨﻣو</a:t>
            </a:r>
            <a:r>
              <a:rPr dirty="0" sz="3400" spc="114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475" b="1">
                <a:solidFill>
                  <a:srgbClr val="292E3A"/>
                </a:solidFill>
                <a:latin typeface="Courier New"/>
                <a:cs typeface="Courier New"/>
              </a:rPr>
              <a:t>ةﺮﺷﺎﺒﻤﻟا</a:t>
            </a:r>
            <a:r>
              <a:rPr dirty="0" sz="3400" spc="114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355" b="1">
                <a:solidFill>
                  <a:srgbClr val="292E3A"/>
                </a:solidFill>
                <a:latin typeface="Courier New"/>
                <a:cs typeface="Courier New"/>
              </a:rPr>
              <a:t>تﺎﻣﺎﺨﻟا</a:t>
            </a:r>
            <a:r>
              <a:rPr dirty="0" sz="3400" spc="12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نﺰﺨﻣ</a:t>
            </a:r>
            <a:r>
              <a:rPr dirty="0" sz="3400" spc="114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175" b="1">
                <a:solidFill>
                  <a:srgbClr val="292E3A"/>
                </a:solidFill>
                <a:latin typeface="Courier New"/>
                <a:cs typeface="Courier New"/>
              </a:rPr>
              <a:t>ﻲﻓ</a:t>
            </a:r>
            <a:r>
              <a:rPr dirty="0" sz="3400" spc="114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فﺮﺼﺘﻟا</a:t>
            </a:r>
            <a:r>
              <a:rPr dirty="0" sz="3400" spc="12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25" b="1">
                <a:solidFill>
                  <a:srgbClr val="292E3A"/>
                </a:solidFill>
                <a:latin typeface="Courier New"/>
                <a:cs typeface="Courier New"/>
              </a:rPr>
              <a:t>مﺪﻋ</a:t>
            </a:r>
            <a:r>
              <a:rPr dirty="0" sz="3400" spc="-2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715">
                <a:solidFill>
                  <a:srgbClr val="292E3A"/>
                </a:solidFill>
                <a:latin typeface="Arial Black"/>
                <a:cs typeface="Arial Black"/>
              </a:rPr>
              <a:t>(</a:t>
            </a:r>
            <a:r>
              <a:rPr dirty="0" sz="3400" spc="715" b="1">
                <a:solidFill>
                  <a:srgbClr val="292E3A"/>
                </a:solidFill>
                <a:latin typeface="Courier New"/>
                <a:cs typeface="Courier New"/>
              </a:rPr>
              <a:t>صﻮﺧ</a:t>
            </a:r>
            <a:r>
              <a:rPr dirty="0" sz="3400" spc="-13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840">
                <a:solidFill>
                  <a:srgbClr val="292E3A"/>
                </a:solidFill>
                <a:latin typeface="Arial Black"/>
                <a:cs typeface="Arial Black"/>
              </a:rPr>
              <a:t>-</a:t>
            </a:r>
            <a:r>
              <a:rPr dirty="0" sz="3400" spc="-400">
                <a:solidFill>
                  <a:srgbClr val="292E3A"/>
                </a:solidFill>
                <a:latin typeface="Arial Black"/>
                <a:cs typeface="Arial Black"/>
              </a:rPr>
              <a:t> </a:t>
            </a:r>
            <a:r>
              <a:rPr dirty="0" sz="3400" spc="-475" b="1">
                <a:solidFill>
                  <a:srgbClr val="292E3A"/>
                </a:solidFill>
                <a:latin typeface="Courier New"/>
                <a:cs typeface="Courier New"/>
              </a:rPr>
              <a:t>تارﺎﺑ</a:t>
            </a:r>
            <a:r>
              <a:rPr dirty="0" sz="3400" spc="-13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840">
                <a:solidFill>
                  <a:srgbClr val="292E3A"/>
                </a:solidFill>
                <a:latin typeface="Arial Black"/>
                <a:cs typeface="Arial Black"/>
              </a:rPr>
              <a:t>-</a:t>
            </a:r>
            <a:r>
              <a:rPr dirty="0" sz="3400" spc="-400">
                <a:solidFill>
                  <a:srgbClr val="292E3A"/>
                </a:solidFill>
                <a:latin typeface="Arial Black"/>
                <a:cs typeface="Arial Black"/>
              </a:rPr>
              <a:t> </a:t>
            </a:r>
            <a:r>
              <a:rPr dirty="0" sz="3400" spc="-509" b="1">
                <a:solidFill>
                  <a:srgbClr val="292E3A"/>
                </a:solidFill>
                <a:latin typeface="Courier New"/>
                <a:cs typeface="Courier New"/>
              </a:rPr>
              <a:t>ﺎﻳاوز</a:t>
            </a:r>
            <a:r>
              <a:rPr dirty="0" sz="3400" spc="-509">
                <a:solidFill>
                  <a:srgbClr val="292E3A"/>
                </a:solidFill>
                <a:latin typeface="Arial Black"/>
                <a:cs typeface="Arial Black"/>
              </a:rPr>
              <a:t>-</a:t>
            </a:r>
            <a:r>
              <a:rPr dirty="0" sz="3400" spc="-400">
                <a:solidFill>
                  <a:srgbClr val="292E3A"/>
                </a:solidFill>
                <a:latin typeface="Arial Black"/>
                <a:cs typeface="Arial Black"/>
              </a:rPr>
              <a:t> </a:t>
            </a:r>
            <a:r>
              <a:rPr dirty="0" sz="3400" spc="-509" b="1">
                <a:solidFill>
                  <a:srgbClr val="292E3A"/>
                </a:solidFill>
                <a:latin typeface="Courier New"/>
                <a:cs typeface="Courier New"/>
              </a:rPr>
              <a:t>ﺎﻳاوز</a:t>
            </a:r>
            <a:r>
              <a:rPr dirty="0" sz="3400" spc="-509">
                <a:solidFill>
                  <a:srgbClr val="292E3A"/>
                </a:solidFill>
                <a:latin typeface="Arial Black"/>
                <a:cs typeface="Arial Black"/>
              </a:rPr>
              <a:t>-</a:t>
            </a:r>
            <a:r>
              <a:rPr dirty="0" sz="3400" spc="-400">
                <a:solidFill>
                  <a:srgbClr val="292E3A"/>
                </a:solidFill>
                <a:latin typeface="Arial Black"/>
                <a:cs typeface="Arial Black"/>
              </a:rPr>
              <a:t> </a:t>
            </a:r>
            <a:r>
              <a:rPr dirty="0" sz="3400" spc="-235" b="1">
                <a:solidFill>
                  <a:srgbClr val="292E3A"/>
                </a:solidFill>
                <a:latin typeface="Courier New"/>
                <a:cs typeface="Courier New"/>
              </a:rPr>
              <a:t>ﺮﻴﺳاﻮﻣ</a:t>
            </a:r>
            <a:r>
              <a:rPr dirty="0" sz="3400" spc="-13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840">
                <a:solidFill>
                  <a:srgbClr val="292E3A"/>
                </a:solidFill>
                <a:latin typeface="Arial Black"/>
                <a:cs typeface="Arial Black"/>
              </a:rPr>
              <a:t>-</a:t>
            </a:r>
            <a:r>
              <a:rPr dirty="0" sz="3400" spc="-500" b="1">
                <a:solidFill>
                  <a:srgbClr val="292E3A"/>
                </a:solidFill>
                <a:latin typeface="Courier New"/>
                <a:cs typeface="Courier New"/>
              </a:rPr>
              <a:t>حاﻮﻟا</a:t>
            </a:r>
            <a:r>
              <a:rPr dirty="0" sz="3400" spc="-500">
                <a:solidFill>
                  <a:srgbClr val="292E3A"/>
                </a:solidFill>
                <a:latin typeface="Arial Black"/>
                <a:cs typeface="Arial Black"/>
              </a:rPr>
              <a:t>)</a:t>
            </a:r>
            <a:r>
              <a:rPr dirty="0" sz="3400" spc="-400">
                <a:solidFill>
                  <a:srgbClr val="292E3A"/>
                </a:solidFill>
                <a:latin typeface="Arial Black"/>
                <a:cs typeface="Arial Black"/>
              </a:rPr>
              <a:t> </a:t>
            </a:r>
            <a:r>
              <a:rPr dirty="0" sz="3400" spc="-10" b="1">
                <a:solidFill>
                  <a:srgbClr val="292E3A"/>
                </a:solidFill>
                <a:latin typeface="Courier New"/>
                <a:cs typeface="Courier New"/>
              </a:rPr>
              <a:t>ﺲﻠﻧﺎﺘﺳﻻاو</a:t>
            </a:r>
            <a:endParaRPr sz="3400">
              <a:latin typeface="Courier New"/>
              <a:cs typeface="Courier New"/>
            </a:endParaRPr>
          </a:p>
          <a:p>
            <a:pPr algn="r" marL="12700" marR="5080">
              <a:lnSpc>
                <a:spcPct val="100000"/>
              </a:lnSpc>
              <a:spcBef>
                <a:spcPts val="15"/>
              </a:spcBef>
            </a:pPr>
            <a:r>
              <a:rPr dirty="0" sz="3400" spc="-215" b="1">
                <a:solidFill>
                  <a:srgbClr val="292E3A"/>
                </a:solidFill>
                <a:latin typeface="Courier New"/>
                <a:cs typeface="Courier New"/>
              </a:rPr>
              <a:t>ﻞﻐﻠﻐﺘﻣ</a:t>
            </a:r>
            <a:r>
              <a:rPr dirty="0" sz="34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اﺪﺻ</a:t>
            </a:r>
            <a:r>
              <a:rPr dirty="0" sz="34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680" b="1">
                <a:solidFill>
                  <a:srgbClr val="292E3A"/>
                </a:solidFill>
                <a:latin typeface="Courier New"/>
                <a:cs typeface="Courier New"/>
              </a:rPr>
              <a:t>ﺎﻬﺑ</a:t>
            </a:r>
            <a:r>
              <a:rPr dirty="0" sz="34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155" b="1">
                <a:solidFill>
                  <a:srgbClr val="292E3A"/>
                </a:solidFill>
                <a:latin typeface="Courier New"/>
                <a:cs typeface="Courier New"/>
              </a:rPr>
              <a:t>ﻲﻫو</a:t>
            </a:r>
            <a:r>
              <a:rPr dirty="0" sz="34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335" b="1">
                <a:solidFill>
                  <a:srgbClr val="292E3A"/>
                </a:solidFill>
                <a:latin typeface="Courier New"/>
                <a:cs typeface="Courier New"/>
              </a:rPr>
              <a:t>نﺰﺨﻤﻟا</a:t>
            </a:r>
            <a:r>
              <a:rPr dirty="0" sz="34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315" b="1">
                <a:solidFill>
                  <a:srgbClr val="292E3A"/>
                </a:solidFill>
                <a:latin typeface="Courier New"/>
                <a:cs typeface="Courier New"/>
              </a:rPr>
              <a:t>جرﺎﺧو</a:t>
            </a:r>
            <a:r>
              <a:rPr dirty="0" sz="34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395" b="1">
                <a:solidFill>
                  <a:srgbClr val="292E3A"/>
                </a:solidFill>
                <a:latin typeface="Courier New"/>
                <a:cs typeface="Courier New"/>
              </a:rPr>
              <a:t>نﺰﺨﻤﻟﺎﺑ</a:t>
            </a:r>
            <a:r>
              <a:rPr dirty="0" sz="34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415" b="1">
                <a:solidFill>
                  <a:srgbClr val="292E3A"/>
                </a:solidFill>
                <a:latin typeface="Courier New"/>
                <a:cs typeface="Courier New"/>
              </a:rPr>
              <a:t>ةدﻮﺟﻮﻤﻟا</a:t>
            </a:r>
            <a:r>
              <a:rPr dirty="0" sz="34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605" b="1">
                <a:solidFill>
                  <a:srgbClr val="292E3A"/>
                </a:solidFill>
                <a:latin typeface="Courier New"/>
                <a:cs typeface="Courier New"/>
              </a:rPr>
              <a:t>ﺮﻫﺰﻟاو</a:t>
            </a:r>
            <a:r>
              <a:rPr dirty="0" sz="34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ﺐﻠﺼﻟا</a:t>
            </a:r>
            <a:r>
              <a:rPr dirty="0" sz="34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235" b="1">
                <a:solidFill>
                  <a:srgbClr val="292E3A"/>
                </a:solidFill>
                <a:latin typeface="Courier New"/>
                <a:cs typeface="Courier New"/>
              </a:rPr>
              <a:t>ﺮﻴﺳاﻮﻣ</a:t>
            </a:r>
            <a:r>
              <a:rPr dirty="0" sz="34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175" b="1">
                <a:solidFill>
                  <a:srgbClr val="292E3A"/>
                </a:solidFill>
                <a:latin typeface="Courier New"/>
                <a:cs typeface="Courier New"/>
              </a:rPr>
              <a:t>ﻲﻓ</a:t>
            </a:r>
            <a:r>
              <a:rPr dirty="0" sz="3400" spc="-10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114" b="1">
                <a:solidFill>
                  <a:srgbClr val="292E3A"/>
                </a:solidFill>
                <a:latin typeface="Courier New"/>
                <a:cs typeface="Courier New"/>
              </a:rPr>
              <a:t>فﺮﺼﺘﻟا</a:t>
            </a:r>
            <a:r>
              <a:rPr dirty="0" sz="3400" spc="-10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25" b="1">
                <a:solidFill>
                  <a:srgbClr val="292E3A"/>
                </a:solidFill>
                <a:latin typeface="Courier New"/>
                <a:cs typeface="Courier New"/>
              </a:rPr>
              <a:t>مﺪﻋ</a:t>
            </a:r>
            <a:endParaRPr sz="3400">
              <a:latin typeface="Courier New"/>
              <a:cs typeface="Courier New"/>
            </a:endParaRPr>
          </a:p>
          <a:p>
            <a:pPr algn="r" marL="9189720" marR="5080">
              <a:lnSpc>
                <a:spcPct val="100000"/>
              </a:lnSpc>
              <a:spcBef>
                <a:spcPts val="195"/>
              </a:spcBef>
            </a:pPr>
            <a:r>
              <a:rPr dirty="0" sz="3400" spc="-315">
                <a:solidFill>
                  <a:srgbClr val="292E3A"/>
                </a:solidFill>
                <a:latin typeface="Arial Black"/>
                <a:cs typeface="Arial Black"/>
              </a:rPr>
              <a:t>.</a:t>
            </a:r>
            <a:r>
              <a:rPr dirty="0" sz="3400" spc="-315" b="1">
                <a:solidFill>
                  <a:srgbClr val="292E3A"/>
                </a:solidFill>
                <a:latin typeface="Courier New"/>
                <a:cs typeface="Courier New"/>
              </a:rPr>
              <a:t>نﺰﺨﻤﻟا</a:t>
            </a:r>
            <a:r>
              <a:rPr dirty="0" sz="3400" spc="-13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320" b="1">
                <a:solidFill>
                  <a:srgbClr val="292E3A"/>
                </a:solidFill>
                <a:latin typeface="Courier New"/>
                <a:cs typeface="Courier New"/>
              </a:rPr>
              <a:t>ﻦﻣ</a:t>
            </a:r>
            <a:r>
              <a:rPr dirty="0" sz="3400" spc="-56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185">
                <a:solidFill>
                  <a:srgbClr val="292E3A"/>
                </a:solidFill>
                <a:latin typeface="Arial Black"/>
                <a:cs typeface="Arial Black"/>
              </a:rPr>
              <a:t>%50</a:t>
            </a:r>
            <a:r>
              <a:rPr dirty="0" sz="3400" spc="-395">
                <a:solidFill>
                  <a:srgbClr val="292E3A"/>
                </a:solidFill>
                <a:latin typeface="Arial Black"/>
                <a:cs typeface="Arial Black"/>
              </a:rPr>
              <a:t> </a:t>
            </a:r>
            <a:r>
              <a:rPr dirty="0" sz="3400" spc="-195" b="1">
                <a:solidFill>
                  <a:srgbClr val="292E3A"/>
                </a:solidFill>
                <a:latin typeface="Courier New"/>
                <a:cs typeface="Courier New"/>
              </a:rPr>
              <a:t>ﻞﺜﻤﺗ</a:t>
            </a:r>
            <a:r>
              <a:rPr dirty="0" sz="3400" spc="-13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155" b="1">
                <a:solidFill>
                  <a:srgbClr val="292E3A"/>
                </a:solidFill>
                <a:latin typeface="Courier New"/>
                <a:cs typeface="Courier New"/>
              </a:rPr>
              <a:t>ﻲﻫو</a:t>
            </a:r>
            <a:r>
              <a:rPr dirty="0" sz="3400" spc="-13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95" b="1">
                <a:solidFill>
                  <a:srgbClr val="292E3A"/>
                </a:solidFill>
                <a:latin typeface="Courier New"/>
                <a:cs typeface="Courier New"/>
              </a:rPr>
              <a:t>ﺔﻄﺳﻮﺘﻣ</a:t>
            </a:r>
            <a:r>
              <a:rPr dirty="0" sz="3400" spc="-13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570" b="1">
                <a:solidFill>
                  <a:srgbClr val="292E3A"/>
                </a:solidFill>
                <a:latin typeface="Courier New"/>
                <a:cs typeface="Courier New"/>
              </a:rPr>
              <a:t>ﺔﻟﺎﺤﺑو</a:t>
            </a:r>
            <a:endParaRPr sz="3400">
              <a:latin typeface="Courier New"/>
              <a:cs typeface="Courier New"/>
            </a:endParaRPr>
          </a:p>
          <a:p>
            <a:pPr algn="r" marL="12700" marR="5080">
              <a:lnSpc>
                <a:spcPct val="104800"/>
              </a:lnSpc>
            </a:pPr>
            <a:r>
              <a:rPr dirty="0" sz="3400" spc="-335" b="1">
                <a:solidFill>
                  <a:srgbClr val="292E3A"/>
                </a:solidFill>
                <a:latin typeface="Courier New"/>
                <a:cs typeface="Courier New"/>
              </a:rPr>
              <a:t>ﻊﻨﺼﻤﻟﺎﺑ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415" b="1">
                <a:solidFill>
                  <a:srgbClr val="292E3A"/>
                </a:solidFill>
                <a:latin typeface="Courier New"/>
                <a:cs typeface="Courier New"/>
              </a:rPr>
              <a:t>ةدﻮﺟﻮﻤﻟا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535" b="1">
                <a:solidFill>
                  <a:srgbClr val="292E3A"/>
                </a:solidFill>
                <a:latin typeface="Courier New"/>
                <a:cs typeface="Courier New"/>
              </a:rPr>
              <a:t>ﺔﻴﺟﺎﺘﻧﻻا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495" b="1">
                <a:solidFill>
                  <a:srgbClr val="292E3A"/>
                </a:solidFill>
                <a:latin typeface="Courier New"/>
                <a:cs typeface="Courier New"/>
              </a:rPr>
              <a:t>تﺎﻨﻴﻛﺎﻤﻟا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745" b="1">
                <a:solidFill>
                  <a:srgbClr val="292E3A"/>
                </a:solidFill>
                <a:latin typeface="Courier New"/>
                <a:cs typeface="Courier New"/>
              </a:rPr>
              <a:t>ﺺﺨﺗ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35" b="1">
                <a:solidFill>
                  <a:srgbClr val="292E3A"/>
                </a:solidFill>
                <a:latin typeface="Courier New"/>
                <a:cs typeface="Courier New"/>
              </a:rPr>
              <a:t>فﺎﻨﺻا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800" b="1">
                <a:solidFill>
                  <a:srgbClr val="292E3A"/>
                </a:solidFill>
                <a:latin typeface="Courier New"/>
                <a:cs typeface="Courier New"/>
              </a:rPr>
              <a:t>ﺎﻬﻧا</a:t>
            </a:r>
            <a:r>
              <a:rPr dirty="0" sz="3400" spc="-124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420" b="1">
                <a:solidFill>
                  <a:srgbClr val="292E3A"/>
                </a:solidFill>
                <a:latin typeface="Courier New"/>
                <a:cs typeface="Courier New"/>
              </a:rPr>
              <a:t>ﺚﻴﺣ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495" b="1">
                <a:solidFill>
                  <a:srgbClr val="292E3A"/>
                </a:solidFill>
                <a:latin typeface="Courier New"/>
                <a:cs typeface="Courier New"/>
              </a:rPr>
              <a:t>تﺎﻨﻴﻛﺎﻤﻟا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620" b="1">
                <a:solidFill>
                  <a:srgbClr val="292E3A"/>
                </a:solidFill>
                <a:latin typeface="Courier New"/>
                <a:cs typeface="Courier New"/>
              </a:rPr>
              <a:t>رﺎﻴﻏ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ﻊﻄﻗ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نﺰﺨﻣ</a:t>
            </a:r>
            <a:r>
              <a:rPr dirty="0" sz="3400" spc="-124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580" b="1">
                <a:solidFill>
                  <a:srgbClr val="292E3A"/>
                </a:solidFill>
                <a:latin typeface="Courier New"/>
                <a:cs typeface="Courier New"/>
              </a:rPr>
              <a:t>ﻊﻴﺑ</a:t>
            </a:r>
            <a:r>
              <a:rPr dirty="0" sz="3400" spc="-124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25" b="1">
                <a:solidFill>
                  <a:srgbClr val="292E3A"/>
                </a:solidFill>
                <a:latin typeface="Courier New"/>
                <a:cs typeface="Courier New"/>
              </a:rPr>
              <a:t>مﺪﻋ</a:t>
            </a:r>
            <a:r>
              <a:rPr dirty="0" sz="3400" spc="-2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285">
                <a:solidFill>
                  <a:srgbClr val="292E3A"/>
                </a:solidFill>
                <a:latin typeface="Arial Black"/>
                <a:cs typeface="Arial Black"/>
              </a:rPr>
              <a:t>.%75</a:t>
            </a:r>
            <a:r>
              <a:rPr dirty="0" sz="3400" spc="-400">
                <a:solidFill>
                  <a:srgbClr val="292E3A"/>
                </a:solidFill>
                <a:latin typeface="Arial Black"/>
                <a:cs typeface="Arial Black"/>
              </a:rPr>
              <a:t> </a:t>
            </a:r>
            <a:r>
              <a:rPr dirty="0" sz="3400" spc="-195" b="1">
                <a:solidFill>
                  <a:srgbClr val="292E3A"/>
                </a:solidFill>
                <a:latin typeface="Courier New"/>
                <a:cs typeface="Courier New"/>
              </a:rPr>
              <a:t>ﻞﺜﻤﺗ</a:t>
            </a:r>
            <a:r>
              <a:rPr dirty="0" sz="3400" spc="-13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270" b="1">
                <a:solidFill>
                  <a:srgbClr val="292E3A"/>
                </a:solidFill>
                <a:latin typeface="Courier New"/>
                <a:cs typeface="Courier New"/>
              </a:rPr>
              <a:t>ةﺪﻴﺟ</a:t>
            </a:r>
            <a:r>
              <a:rPr dirty="0" sz="3400" spc="-131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600" b="1">
                <a:solidFill>
                  <a:srgbClr val="292E3A"/>
                </a:solidFill>
                <a:latin typeface="Courier New"/>
                <a:cs typeface="Courier New"/>
              </a:rPr>
              <a:t>ﺔﻟﺎﺤﺑ</a:t>
            </a:r>
            <a:r>
              <a:rPr dirty="0" sz="3400" spc="-130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130" b="1">
                <a:solidFill>
                  <a:srgbClr val="292E3A"/>
                </a:solidFill>
                <a:latin typeface="Courier New"/>
                <a:cs typeface="Courier New"/>
              </a:rPr>
              <a:t>ﻲﻫو</a:t>
            </a:r>
            <a:endParaRPr sz="3400">
              <a:latin typeface="Courier New"/>
              <a:cs typeface="Courier New"/>
            </a:endParaRPr>
          </a:p>
          <a:p>
            <a:pPr algn="r" marL="662940" marR="5080">
              <a:lnSpc>
                <a:spcPct val="100000"/>
              </a:lnSpc>
              <a:spcBef>
                <a:spcPts val="195"/>
              </a:spcBef>
            </a:pPr>
            <a:r>
              <a:rPr dirty="0" sz="3400" spc="-495">
                <a:solidFill>
                  <a:srgbClr val="292E3A"/>
                </a:solidFill>
                <a:latin typeface="Arial Black"/>
                <a:cs typeface="Arial Black"/>
              </a:rPr>
              <a:t>.</a:t>
            </a:r>
            <a:r>
              <a:rPr dirty="0" sz="3400" spc="-495" b="1">
                <a:solidFill>
                  <a:srgbClr val="292E3A"/>
                </a:solidFill>
                <a:latin typeface="Courier New"/>
                <a:cs typeface="Courier New"/>
              </a:rPr>
              <a:t>ﺎﻬﻨﻴﻬﻜﺗ</a:t>
            </a:r>
            <a:r>
              <a:rPr dirty="0" sz="3400" spc="-13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315" b="1">
                <a:solidFill>
                  <a:srgbClr val="292E3A"/>
                </a:solidFill>
                <a:latin typeface="Courier New"/>
                <a:cs typeface="Courier New"/>
              </a:rPr>
              <a:t>ﻢﺗ</a:t>
            </a:r>
            <a:r>
              <a:rPr dirty="0" sz="3400" spc="-129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535" b="1">
                <a:solidFill>
                  <a:srgbClr val="292E3A"/>
                </a:solidFill>
                <a:latin typeface="Courier New"/>
                <a:cs typeface="Courier New"/>
              </a:rPr>
              <a:t>ﻲﺘﻟا</a:t>
            </a:r>
            <a:r>
              <a:rPr dirty="0" sz="3400" spc="-13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535" b="1">
                <a:solidFill>
                  <a:srgbClr val="292E3A"/>
                </a:solidFill>
                <a:latin typeface="Courier New"/>
                <a:cs typeface="Courier New"/>
              </a:rPr>
              <a:t>ﺔﻴﺟﺎﺘﻧﻻا</a:t>
            </a:r>
            <a:r>
              <a:rPr dirty="0" sz="3400" spc="-129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475" b="1">
                <a:solidFill>
                  <a:srgbClr val="292E3A"/>
                </a:solidFill>
                <a:latin typeface="Courier New"/>
                <a:cs typeface="Courier New"/>
              </a:rPr>
              <a:t>تﺎﻨﻴﻛﺎﻤﻠﻟ</a:t>
            </a:r>
            <a:r>
              <a:rPr dirty="0" sz="3400" spc="-13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495" b="1">
                <a:solidFill>
                  <a:srgbClr val="292E3A"/>
                </a:solidFill>
                <a:latin typeface="Courier New"/>
                <a:cs typeface="Courier New"/>
              </a:rPr>
              <a:t>تﺎﻨﻴﻛﺎﻤﻟا</a:t>
            </a:r>
            <a:r>
              <a:rPr dirty="0" sz="3400" spc="-129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620" b="1">
                <a:solidFill>
                  <a:srgbClr val="292E3A"/>
                </a:solidFill>
                <a:latin typeface="Courier New"/>
                <a:cs typeface="Courier New"/>
              </a:rPr>
              <a:t>رﺎﻴﻏ</a:t>
            </a:r>
            <a:r>
              <a:rPr dirty="0" sz="3400" spc="-13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ﻊﻄﻗ</a:t>
            </a:r>
            <a:r>
              <a:rPr dirty="0" sz="3400" spc="-129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b="1">
                <a:solidFill>
                  <a:srgbClr val="292E3A"/>
                </a:solidFill>
                <a:latin typeface="Courier New"/>
                <a:cs typeface="Courier New"/>
              </a:rPr>
              <a:t>نﺰﺨﻣ</a:t>
            </a:r>
            <a:r>
              <a:rPr dirty="0" sz="3400" spc="-13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320" b="1">
                <a:solidFill>
                  <a:srgbClr val="292E3A"/>
                </a:solidFill>
                <a:latin typeface="Courier New"/>
                <a:cs typeface="Courier New"/>
              </a:rPr>
              <a:t>ﻦﻣ</a:t>
            </a:r>
            <a:r>
              <a:rPr dirty="0" sz="3400" spc="-129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275">
                <a:solidFill>
                  <a:srgbClr val="292E3A"/>
                </a:solidFill>
                <a:latin typeface="Arial Black"/>
                <a:cs typeface="Arial Black"/>
              </a:rPr>
              <a:t>%25</a:t>
            </a:r>
            <a:r>
              <a:rPr dirty="0" sz="3400" spc="-390">
                <a:solidFill>
                  <a:srgbClr val="292E3A"/>
                </a:solidFill>
                <a:latin typeface="Arial Black"/>
                <a:cs typeface="Arial Black"/>
              </a:rPr>
              <a:t> </a:t>
            </a:r>
            <a:r>
              <a:rPr dirty="0" sz="3400" spc="-254" b="1">
                <a:solidFill>
                  <a:srgbClr val="292E3A"/>
                </a:solidFill>
                <a:latin typeface="Courier New"/>
                <a:cs typeface="Courier New"/>
              </a:rPr>
              <a:t>ﺔﺒﺴﻨﻟ</a:t>
            </a:r>
            <a:r>
              <a:rPr dirty="0" sz="3400" spc="-1300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740" b="1">
                <a:solidFill>
                  <a:srgbClr val="292E3A"/>
                </a:solidFill>
                <a:latin typeface="Courier New"/>
                <a:cs typeface="Courier New"/>
              </a:rPr>
              <a:t>ﻊﻴﺒﻟﺎﺑ</a:t>
            </a:r>
            <a:r>
              <a:rPr dirty="0" sz="3400" spc="-1295" b="1">
                <a:solidFill>
                  <a:srgbClr val="292E3A"/>
                </a:solidFill>
                <a:latin typeface="Courier New"/>
                <a:cs typeface="Courier New"/>
              </a:rPr>
              <a:t> </a:t>
            </a:r>
            <a:r>
              <a:rPr dirty="0" sz="3400" spc="-10" b="1">
                <a:solidFill>
                  <a:srgbClr val="292E3A"/>
                </a:solidFill>
                <a:latin typeface="Courier New"/>
                <a:cs typeface="Courier New"/>
              </a:rPr>
              <a:t>فﺮﺼﺘﻟا</a:t>
            </a:r>
            <a:endParaRPr sz="3400">
              <a:latin typeface="Courier New"/>
              <a:cs typeface="Courier New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193566" y="400467"/>
            <a:ext cx="1562099" cy="1171574"/>
          </a:xfrm>
          <a:prstGeom prst="rect">
            <a:avLst/>
          </a:prstGeom>
        </p:spPr>
      </p:pic>
      <p:sp>
        <p:nvSpPr>
          <p:cNvPr id="9" name="object 9" descr=""/>
          <p:cNvSpPr/>
          <p:nvPr/>
        </p:nvSpPr>
        <p:spPr>
          <a:xfrm>
            <a:off x="1535640" y="1660504"/>
            <a:ext cx="16214725" cy="0"/>
          </a:xfrm>
          <a:custGeom>
            <a:avLst/>
            <a:gdLst/>
            <a:ahLst/>
            <a:cxnLst/>
            <a:rect l="l" t="t" r="r" b="b"/>
            <a:pathLst>
              <a:path w="16214725" h="0">
                <a:moveTo>
                  <a:pt x="0" y="0"/>
                </a:moveTo>
                <a:lnTo>
                  <a:pt x="16214121" y="0"/>
                </a:lnTo>
              </a:path>
            </a:pathLst>
          </a:custGeom>
          <a:ln w="19050">
            <a:solidFill>
              <a:srgbClr val="414141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Haneen Okasha</dc:creator>
  <cp:keywords>DAG7e1gxWCg,BAFhsl3OD60,0</cp:keywords>
  <dc:title>أصناف المخزون / المنتجات) أعمال لجنة حصر</dc:title>
  <dcterms:created xsi:type="dcterms:W3CDTF">2025-12-18T12:30:01Z</dcterms:created>
  <dcterms:modified xsi:type="dcterms:W3CDTF">2025-12-18T12:30:01Z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2025-12-18T00:00:00Z</vt:filetime>
  </property>
  <property fmtid="{D5CDD505-2E9C-101B-9397-08002B2CF9AE}" pid="3" name="Creator">
    <vt:lpwstr>Canva</vt:lpwstr>
  </property>
  <property fmtid="{D5CDD505-2E9C-101B-9397-08002B2CF9AE}" pid="4" name="LastSaved">
    <vt:filetime>2025-12-18T00:00:00Z</vt:filetime>
  </property>
  <property fmtid="{D5CDD505-2E9C-101B-9397-08002B2CF9AE}" pid="5" name="Producer">
    <vt:lpwstr>iLovePDF</vt:lpwstr>
  </property>
</Properties>
</file>